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69" r:id="rId5"/>
    <p:sldId id="278" r:id="rId6"/>
    <p:sldId id="274" r:id="rId7"/>
    <p:sldId id="272" r:id="rId8"/>
    <p:sldId id="302" r:id="rId9"/>
    <p:sldId id="292" r:id="rId10"/>
    <p:sldId id="303" r:id="rId11"/>
    <p:sldId id="290" r:id="rId12"/>
    <p:sldId id="304" r:id="rId13"/>
    <p:sldId id="293" r:id="rId14"/>
    <p:sldId id="308" r:id="rId15"/>
    <p:sldId id="298" r:id="rId16"/>
    <p:sldId id="273" r:id="rId17"/>
    <p:sldId id="305" r:id="rId18"/>
    <p:sldId id="306" r:id="rId19"/>
    <p:sldId id="307" r:id="rId20"/>
    <p:sldId id="28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4415"/>
    <a:srgbClr val="5DA12D"/>
    <a:srgbClr val="EEEBE6"/>
    <a:srgbClr val="8CBFFF"/>
    <a:srgbClr val="75551B"/>
    <a:srgbClr val="FF6243"/>
    <a:srgbClr val="723937"/>
    <a:srgbClr val="0C435F"/>
    <a:srgbClr val="FFD9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625D55-DEA6-4101-464A-6C46EFE76D6B}" v="1" dt="2026-01-29T23:41:08.104"/>
    <p1510:client id="{9468DDDF-FBCC-E8B2-16B3-9E7D53E97F16}" v="385" dt="2026-01-30T17:30:51.2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24" autoAdjust="0"/>
    <p:restoredTop sz="94688"/>
  </p:normalViewPr>
  <p:slideViewPr>
    <p:cSldViewPr snapToGrid="0">
      <p:cViewPr>
        <p:scale>
          <a:sx n="68" d="100"/>
          <a:sy n="68" d="100"/>
        </p:scale>
        <p:origin x="763" y="278"/>
      </p:cViewPr>
      <p:guideLst/>
    </p:cSldViewPr>
  </p:slideViewPr>
  <p:notesTextViewPr>
    <p:cViewPr>
      <p:scale>
        <a:sx n="1" d="1"/>
        <a:sy n="1" d="1"/>
      </p:scale>
      <p:origin x="0" y="0"/>
    </p:cViewPr>
  </p:notesTextViewPr>
  <p:sorterViewPr>
    <p:cViewPr>
      <p:scale>
        <a:sx n="100" d="100"/>
        <a:sy n="100" d="100"/>
      </p:scale>
      <p:origin x="0" y="-2491"/>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Smith" userId="S::amys@ncat.org::41d967b8-18d8-442f-98f2-78d32c20e267" providerId="AD" clId="Web-{9468DDDF-FBCC-E8B2-16B3-9E7D53E97F16}"/>
    <pc:docChg chg="addSld delSld modSld">
      <pc:chgData name="Amy Smith" userId="S::amys@ncat.org::41d967b8-18d8-442f-98f2-78d32c20e267" providerId="AD" clId="Web-{9468DDDF-FBCC-E8B2-16B3-9E7D53E97F16}" dt="2026-01-30T17:30:51.226" v="384" actId="1076"/>
      <pc:docMkLst>
        <pc:docMk/>
      </pc:docMkLst>
      <pc:sldChg chg="addSp delSp modSp">
        <pc:chgData name="Amy Smith" userId="S::amys@ncat.org::41d967b8-18d8-442f-98f2-78d32c20e267" providerId="AD" clId="Web-{9468DDDF-FBCC-E8B2-16B3-9E7D53E97F16}" dt="2026-01-30T16:41:07.069" v="10" actId="20577"/>
        <pc:sldMkLst>
          <pc:docMk/>
          <pc:sldMk cId="3066374784" sldId="269"/>
        </pc:sldMkLst>
        <pc:spChg chg="add del mod">
          <ac:chgData name="Amy Smith" userId="S::amys@ncat.org::41d967b8-18d8-442f-98f2-78d32c20e267" providerId="AD" clId="Web-{9468DDDF-FBCC-E8B2-16B3-9E7D53E97F16}" dt="2026-01-30T16:40:40.255" v="6"/>
          <ac:spMkLst>
            <pc:docMk/>
            <pc:sldMk cId="3066374784" sldId="269"/>
            <ac:spMk id="2" creationId="{390B2497-F392-68A0-FA3B-510AC93A4A2E}"/>
          </ac:spMkLst>
        </pc:spChg>
        <pc:spChg chg="add del mod">
          <ac:chgData name="Amy Smith" userId="S::amys@ncat.org::41d967b8-18d8-442f-98f2-78d32c20e267" providerId="AD" clId="Web-{9468DDDF-FBCC-E8B2-16B3-9E7D53E97F16}" dt="2026-01-30T16:40:30.240" v="4"/>
          <ac:spMkLst>
            <pc:docMk/>
            <pc:sldMk cId="3066374784" sldId="269"/>
            <ac:spMk id="5" creationId="{AC70A2B7-0A80-C642-79D7-4DBBF400A19D}"/>
          </ac:spMkLst>
        </pc:spChg>
        <pc:spChg chg="add mod">
          <ac:chgData name="Amy Smith" userId="S::amys@ncat.org::41d967b8-18d8-442f-98f2-78d32c20e267" providerId="AD" clId="Web-{9468DDDF-FBCC-E8B2-16B3-9E7D53E97F16}" dt="2026-01-30T16:41:07.069" v="10" actId="20577"/>
          <ac:spMkLst>
            <pc:docMk/>
            <pc:sldMk cId="3066374784" sldId="269"/>
            <ac:spMk id="7" creationId="{5E0A11CE-9892-9537-6786-F925ED43D60B}"/>
          </ac:spMkLst>
        </pc:spChg>
      </pc:sldChg>
      <pc:sldChg chg="modSp">
        <pc:chgData name="Amy Smith" userId="S::amys@ncat.org::41d967b8-18d8-442f-98f2-78d32c20e267" providerId="AD" clId="Web-{9468DDDF-FBCC-E8B2-16B3-9E7D53E97F16}" dt="2026-01-30T16:49:31.231" v="77" actId="1076"/>
        <pc:sldMkLst>
          <pc:docMk/>
          <pc:sldMk cId="4256792397" sldId="272"/>
        </pc:sldMkLst>
        <pc:spChg chg="mod">
          <ac:chgData name="Amy Smith" userId="S::amys@ncat.org::41d967b8-18d8-442f-98f2-78d32c20e267" providerId="AD" clId="Web-{9468DDDF-FBCC-E8B2-16B3-9E7D53E97F16}" dt="2026-01-30T16:49:17.684" v="76" actId="14100"/>
          <ac:spMkLst>
            <pc:docMk/>
            <pc:sldMk cId="4256792397" sldId="272"/>
            <ac:spMk id="2" creationId="{AFA6FA34-E67E-A62F-4E07-996A661C7077}"/>
          </ac:spMkLst>
        </pc:spChg>
        <pc:spChg chg="mod">
          <ac:chgData name="Amy Smith" userId="S::amys@ncat.org::41d967b8-18d8-442f-98f2-78d32c20e267" providerId="AD" clId="Web-{9468DDDF-FBCC-E8B2-16B3-9E7D53E97F16}" dt="2026-01-30T16:49:31.231" v="77" actId="1076"/>
          <ac:spMkLst>
            <pc:docMk/>
            <pc:sldMk cId="4256792397" sldId="272"/>
            <ac:spMk id="4" creationId="{334B5031-3FBF-F5D9-EB96-53C52E963825}"/>
          </ac:spMkLst>
        </pc:spChg>
        <pc:picChg chg="mod">
          <ac:chgData name="Amy Smith" userId="S::amys@ncat.org::41d967b8-18d8-442f-98f2-78d32c20e267" providerId="AD" clId="Web-{9468DDDF-FBCC-E8B2-16B3-9E7D53E97F16}" dt="2026-01-30T16:49:01.231" v="75" actId="1076"/>
          <ac:picMkLst>
            <pc:docMk/>
            <pc:sldMk cId="4256792397" sldId="272"/>
            <ac:picMk id="6" creationId="{3D1E2B03-70E8-CA33-037D-9C404BF7A7B4}"/>
          </ac:picMkLst>
        </pc:picChg>
      </pc:sldChg>
      <pc:sldChg chg="addSp delSp modSp">
        <pc:chgData name="Amy Smith" userId="S::amys@ncat.org::41d967b8-18d8-442f-98f2-78d32c20e267" providerId="AD" clId="Web-{9468DDDF-FBCC-E8B2-16B3-9E7D53E97F16}" dt="2026-01-30T17:23:07.697" v="308" actId="14100"/>
        <pc:sldMkLst>
          <pc:docMk/>
          <pc:sldMk cId="2464338996" sldId="273"/>
        </pc:sldMkLst>
        <pc:spChg chg="del mod">
          <ac:chgData name="Amy Smith" userId="S::amys@ncat.org::41d967b8-18d8-442f-98f2-78d32c20e267" providerId="AD" clId="Web-{9468DDDF-FBCC-E8B2-16B3-9E7D53E97F16}" dt="2026-01-30T17:22:18.275" v="299"/>
          <ac:spMkLst>
            <pc:docMk/>
            <pc:sldMk cId="2464338996" sldId="273"/>
            <ac:spMk id="2" creationId="{C447CCBA-1F4C-5978-2C29-80900F7EA54C}"/>
          </ac:spMkLst>
        </pc:spChg>
        <pc:spChg chg="mod">
          <ac:chgData name="Amy Smith" userId="S::amys@ncat.org::41d967b8-18d8-442f-98f2-78d32c20e267" providerId="AD" clId="Web-{9468DDDF-FBCC-E8B2-16B3-9E7D53E97F16}" dt="2026-01-30T17:23:07.697" v="308" actId="14100"/>
          <ac:spMkLst>
            <pc:docMk/>
            <pc:sldMk cId="2464338996" sldId="273"/>
            <ac:spMk id="4" creationId="{DEA147E0-38D3-9E59-54EF-BFF642DDA897}"/>
          </ac:spMkLst>
        </pc:spChg>
        <pc:spChg chg="add del mod">
          <ac:chgData name="Amy Smith" userId="S::amys@ncat.org::41d967b8-18d8-442f-98f2-78d32c20e267" providerId="AD" clId="Web-{9468DDDF-FBCC-E8B2-16B3-9E7D53E97F16}" dt="2026-01-30T17:21:20.524" v="279"/>
          <ac:spMkLst>
            <pc:docMk/>
            <pc:sldMk cId="2464338996" sldId="273"/>
            <ac:spMk id="5" creationId="{76A36AE7-5D6B-DA74-54C6-7ED4BF27A74F}"/>
          </ac:spMkLst>
        </pc:spChg>
        <pc:spChg chg="add mod">
          <ac:chgData name="Amy Smith" userId="S::amys@ncat.org::41d967b8-18d8-442f-98f2-78d32c20e267" providerId="AD" clId="Web-{9468DDDF-FBCC-E8B2-16B3-9E7D53E97F16}" dt="2026-01-30T17:22:36.181" v="303" actId="14100"/>
          <ac:spMkLst>
            <pc:docMk/>
            <pc:sldMk cId="2464338996" sldId="273"/>
            <ac:spMk id="7" creationId="{8FFE378D-4A52-D022-9073-0EC38113575B}"/>
          </ac:spMkLst>
        </pc:spChg>
        <pc:spChg chg="add del mod">
          <ac:chgData name="Amy Smith" userId="S::amys@ncat.org::41d967b8-18d8-442f-98f2-78d32c20e267" providerId="AD" clId="Web-{9468DDDF-FBCC-E8B2-16B3-9E7D53E97F16}" dt="2026-01-30T17:22:30.744" v="301"/>
          <ac:spMkLst>
            <pc:docMk/>
            <pc:sldMk cId="2464338996" sldId="273"/>
            <ac:spMk id="9" creationId="{929AA5D5-E9FA-2801-5E46-7E9A33AC23AB}"/>
          </ac:spMkLst>
        </pc:spChg>
      </pc:sldChg>
      <pc:sldChg chg="modSp">
        <pc:chgData name="Amy Smith" userId="S::amys@ncat.org::41d967b8-18d8-442f-98f2-78d32c20e267" providerId="AD" clId="Web-{9468DDDF-FBCC-E8B2-16B3-9E7D53E97F16}" dt="2026-01-30T16:46:11.058" v="39" actId="20577"/>
        <pc:sldMkLst>
          <pc:docMk/>
          <pc:sldMk cId="4103329593" sldId="274"/>
        </pc:sldMkLst>
        <pc:spChg chg="mod">
          <ac:chgData name="Amy Smith" userId="S::amys@ncat.org::41d967b8-18d8-442f-98f2-78d32c20e267" providerId="AD" clId="Web-{9468DDDF-FBCC-E8B2-16B3-9E7D53E97F16}" dt="2026-01-30T16:46:01.995" v="37" actId="1076"/>
          <ac:spMkLst>
            <pc:docMk/>
            <pc:sldMk cId="4103329593" sldId="274"/>
            <ac:spMk id="2" creationId="{E2856424-351E-72E0-FCEE-1273ED652E18}"/>
          </ac:spMkLst>
        </pc:spChg>
        <pc:spChg chg="mod">
          <ac:chgData name="Amy Smith" userId="S::amys@ncat.org::41d967b8-18d8-442f-98f2-78d32c20e267" providerId="AD" clId="Web-{9468DDDF-FBCC-E8B2-16B3-9E7D53E97F16}" dt="2026-01-30T16:46:11.058" v="39" actId="20577"/>
          <ac:spMkLst>
            <pc:docMk/>
            <pc:sldMk cId="4103329593" sldId="274"/>
            <ac:spMk id="4" creationId="{BB99F5DC-7C50-A11A-21C1-34CEDB592562}"/>
          </ac:spMkLst>
        </pc:spChg>
        <pc:spChg chg="mod">
          <ac:chgData name="Amy Smith" userId="S::amys@ncat.org::41d967b8-18d8-442f-98f2-78d32c20e267" providerId="AD" clId="Web-{9468DDDF-FBCC-E8B2-16B3-9E7D53E97F16}" dt="2026-01-30T16:44:43.697" v="31" actId="20577"/>
          <ac:spMkLst>
            <pc:docMk/>
            <pc:sldMk cId="4103329593" sldId="274"/>
            <ac:spMk id="5" creationId="{C0235287-BF68-00DA-9F27-B33FBB25A8D7}"/>
          </ac:spMkLst>
        </pc:spChg>
      </pc:sldChg>
      <pc:sldChg chg="modSp">
        <pc:chgData name="Amy Smith" userId="S::amys@ncat.org::41d967b8-18d8-442f-98f2-78d32c20e267" providerId="AD" clId="Web-{9468DDDF-FBCC-E8B2-16B3-9E7D53E97F16}" dt="2026-01-30T16:42:48.961" v="24" actId="1076"/>
        <pc:sldMkLst>
          <pc:docMk/>
          <pc:sldMk cId="2382598792" sldId="278"/>
        </pc:sldMkLst>
        <pc:spChg chg="mod">
          <ac:chgData name="Amy Smith" userId="S::amys@ncat.org::41d967b8-18d8-442f-98f2-78d32c20e267" providerId="AD" clId="Web-{9468DDDF-FBCC-E8B2-16B3-9E7D53E97F16}" dt="2026-01-30T16:42:43.274" v="22" actId="1076"/>
          <ac:spMkLst>
            <pc:docMk/>
            <pc:sldMk cId="2382598792" sldId="278"/>
            <ac:spMk id="2" creationId="{A1CAF96B-A35D-65B1-66CB-48E23FBFF7DD}"/>
          </ac:spMkLst>
        </pc:spChg>
        <pc:picChg chg="mod">
          <ac:chgData name="Amy Smith" userId="S::amys@ncat.org::41d967b8-18d8-442f-98f2-78d32c20e267" providerId="AD" clId="Web-{9468DDDF-FBCC-E8B2-16B3-9E7D53E97F16}" dt="2026-01-30T16:42:48.961" v="23" actId="1076"/>
          <ac:picMkLst>
            <pc:docMk/>
            <pc:sldMk cId="2382598792" sldId="278"/>
            <ac:picMk id="4" creationId="{EF3C6381-918B-823E-415B-813414E39A04}"/>
          </ac:picMkLst>
        </pc:picChg>
        <pc:picChg chg="mod">
          <ac:chgData name="Amy Smith" userId="S::amys@ncat.org::41d967b8-18d8-442f-98f2-78d32c20e267" providerId="AD" clId="Web-{9468DDDF-FBCC-E8B2-16B3-9E7D53E97F16}" dt="2026-01-30T16:42:48.961" v="24" actId="1076"/>
          <ac:picMkLst>
            <pc:docMk/>
            <pc:sldMk cId="2382598792" sldId="278"/>
            <ac:picMk id="5" creationId="{C6F274E2-8920-B695-F4AA-E3B48A0B5710}"/>
          </ac:picMkLst>
        </pc:picChg>
      </pc:sldChg>
      <pc:sldChg chg="modSp">
        <pc:chgData name="Amy Smith" userId="S::amys@ncat.org::41d967b8-18d8-442f-98f2-78d32c20e267" providerId="AD" clId="Web-{9468DDDF-FBCC-E8B2-16B3-9E7D53E97F16}" dt="2026-01-30T17:30:51.226" v="384" actId="1076"/>
        <pc:sldMkLst>
          <pc:docMk/>
          <pc:sldMk cId="338137125" sldId="289"/>
        </pc:sldMkLst>
        <pc:spChg chg="mod">
          <ac:chgData name="Amy Smith" userId="S::amys@ncat.org::41d967b8-18d8-442f-98f2-78d32c20e267" providerId="AD" clId="Web-{9468DDDF-FBCC-E8B2-16B3-9E7D53E97F16}" dt="2026-01-30T17:30:51.101" v="377" actId="1076"/>
          <ac:spMkLst>
            <pc:docMk/>
            <pc:sldMk cId="338137125" sldId="289"/>
            <ac:spMk id="2" creationId="{715898DF-6AFB-6839-9084-EE2A1E52F645}"/>
          </ac:spMkLst>
        </pc:spChg>
        <pc:spChg chg="mod">
          <ac:chgData name="Amy Smith" userId="S::amys@ncat.org::41d967b8-18d8-442f-98f2-78d32c20e267" providerId="AD" clId="Web-{9468DDDF-FBCC-E8B2-16B3-9E7D53E97F16}" dt="2026-01-30T17:30:51.117" v="378" actId="1076"/>
          <ac:spMkLst>
            <pc:docMk/>
            <pc:sldMk cId="338137125" sldId="289"/>
            <ac:spMk id="3" creationId="{F11C7E18-6BDD-5296-7403-A3AB5983C545}"/>
          </ac:spMkLst>
        </pc:spChg>
        <pc:spChg chg="mod">
          <ac:chgData name="Amy Smith" userId="S::amys@ncat.org::41d967b8-18d8-442f-98f2-78d32c20e267" providerId="AD" clId="Web-{9468DDDF-FBCC-E8B2-16B3-9E7D53E97F16}" dt="2026-01-30T17:30:51.148" v="379" actId="1076"/>
          <ac:spMkLst>
            <pc:docMk/>
            <pc:sldMk cId="338137125" sldId="289"/>
            <ac:spMk id="6" creationId="{148B4E85-8137-8F68-FDED-38CCC25496E4}"/>
          </ac:spMkLst>
        </pc:spChg>
        <pc:spChg chg="mod">
          <ac:chgData name="Amy Smith" userId="S::amys@ncat.org::41d967b8-18d8-442f-98f2-78d32c20e267" providerId="AD" clId="Web-{9468DDDF-FBCC-E8B2-16B3-9E7D53E97F16}" dt="2026-01-30T17:30:51.164" v="380" actId="1076"/>
          <ac:spMkLst>
            <pc:docMk/>
            <pc:sldMk cId="338137125" sldId="289"/>
            <ac:spMk id="7" creationId="{EF10093D-0283-A784-E5AC-568FB4156C14}"/>
          </ac:spMkLst>
        </pc:spChg>
        <pc:spChg chg="mod">
          <ac:chgData name="Amy Smith" userId="S::amys@ncat.org::41d967b8-18d8-442f-98f2-78d32c20e267" providerId="AD" clId="Web-{9468DDDF-FBCC-E8B2-16B3-9E7D53E97F16}" dt="2026-01-30T17:30:51.226" v="384" actId="1076"/>
          <ac:spMkLst>
            <pc:docMk/>
            <pc:sldMk cId="338137125" sldId="289"/>
            <ac:spMk id="11" creationId="{B2DDD641-C974-FC88-758E-31E9736CF2E8}"/>
          </ac:spMkLst>
        </pc:spChg>
        <pc:picChg chg="mod">
          <ac:chgData name="Amy Smith" userId="S::amys@ncat.org::41d967b8-18d8-442f-98f2-78d32c20e267" providerId="AD" clId="Web-{9468DDDF-FBCC-E8B2-16B3-9E7D53E97F16}" dt="2026-01-30T17:30:51.179" v="381" actId="1076"/>
          <ac:picMkLst>
            <pc:docMk/>
            <pc:sldMk cId="338137125" sldId="289"/>
            <ac:picMk id="4" creationId="{E656906D-75BE-DA99-9DEA-709CD6DA4AAC}"/>
          </ac:picMkLst>
        </pc:picChg>
        <pc:picChg chg="mod">
          <ac:chgData name="Amy Smith" userId="S::amys@ncat.org::41d967b8-18d8-442f-98f2-78d32c20e267" providerId="AD" clId="Web-{9468DDDF-FBCC-E8B2-16B3-9E7D53E97F16}" dt="2026-01-30T17:30:51.195" v="382" actId="1076"/>
          <ac:picMkLst>
            <pc:docMk/>
            <pc:sldMk cId="338137125" sldId="289"/>
            <ac:picMk id="5" creationId="{6EC03182-6D15-347E-265F-D91D083CD4A3}"/>
          </ac:picMkLst>
        </pc:picChg>
        <pc:picChg chg="mod">
          <ac:chgData name="Amy Smith" userId="S::amys@ncat.org::41d967b8-18d8-442f-98f2-78d32c20e267" providerId="AD" clId="Web-{9468DDDF-FBCC-E8B2-16B3-9E7D53E97F16}" dt="2026-01-30T17:30:51.210" v="383" actId="1076"/>
          <ac:picMkLst>
            <pc:docMk/>
            <pc:sldMk cId="338137125" sldId="289"/>
            <ac:picMk id="9" creationId="{84268EAE-17E0-5999-A8C0-1EB0DEE7D1F1}"/>
          </ac:picMkLst>
        </pc:picChg>
      </pc:sldChg>
      <pc:sldChg chg="modSp">
        <pc:chgData name="Amy Smith" userId="S::amys@ncat.org::41d967b8-18d8-442f-98f2-78d32c20e267" providerId="AD" clId="Web-{9468DDDF-FBCC-E8B2-16B3-9E7D53E97F16}" dt="2026-01-30T16:55:53.759" v="122" actId="1076"/>
        <pc:sldMkLst>
          <pc:docMk/>
          <pc:sldMk cId="819736541" sldId="290"/>
        </pc:sldMkLst>
        <pc:spChg chg="mod">
          <ac:chgData name="Amy Smith" userId="S::amys@ncat.org::41d967b8-18d8-442f-98f2-78d32c20e267" providerId="AD" clId="Web-{9468DDDF-FBCC-E8B2-16B3-9E7D53E97F16}" dt="2026-01-30T16:55:53.759" v="122" actId="1076"/>
          <ac:spMkLst>
            <pc:docMk/>
            <pc:sldMk cId="819736541" sldId="290"/>
            <ac:spMk id="5" creationId="{4A27E460-6096-D136-6EE1-CE3BDA110999}"/>
          </ac:spMkLst>
        </pc:spChg>
        <pc:spChg chg="mod">
          <ac:chgData name="Amy Smith" userId="S::amys@ncat.org::41d967b8-18d8-442f-98f2-78d32c20e267" providerId="AD" clId="Web-{9468DDDF-FBCC-E8B2-16B3-9E7D53E97F16}" dt="2026-01-30T16:55:46.774" v="121" actId="1076"/>
          <ac:spMkLst>
            <pc:docMk/>
            <pc:sldMk cId="819736541" sldId="290"/>
            <ac:spMk id="6" creationId="{E1608746-57B2-2241-6ECA-BF8E4DE818D0}"/>
          </ac:spMkLst>
        </pc:spChg>
      </pc:sldChg>
      <pc:sldChg chg="modSp">
        <pc:chgData name="Amy Smith" userId="S::amys@ncat.org::41d967b8-18d8-442f-98f2-78d32c20e267" providerId="AD" clId="Web-{9468DDDF-FBCC-E8B2-16B3-9E7D53E97F16}" dt="2026-01-30T16:53:02.893" v="103" actId="20577"/>
        <pc:sldMkLst>
          <pc:docMk/>
          <pc:sldMk cId="3528207993" sldId="292"/>
        </pc:sldMkLst>
        <pc:spChg chg="mod">
          <ac:chgData name="Amy Smith" userId="S::amys@ncat.org::41d967b8-18d8-442f-98f2-78d32c20e267" providerId="AD" clId="Web-{9468DDDF-FBCC-E8B2-16B3-9E7D53E97F16}" dt="2026-01-30T16:51:53.029" v="93" actId="14100"/>
          <ac:spMkLst>
            <pc:docMk/>
            <pc:sldMk cId="3528207993" sldId="292"/>
            <ac:spMk id="11" creationId="{534012A9-4CEF-ED72-2914-2CA20048115F}"/>
          </ac:spMkLst>
        </pc:spChg>
        <pc:spChg chg="mod">
          <ac:chgData name="Amy Smith" userId="S::amys@ncat.org::41d967b8-18d8-442f-98f2-78d32c20e267" providerId="AD" clId="Web-{9468DDDF-FBCC-E8B2-16B3-9E7D53E97F16}" dt="2026-01-30T16:53:02.893" v="103" actId="20577"/>
          <ac:spMkLst>
            <pc:docMk/>
            <pc:sldMk cId="3528207993" sldId="292"/>
            <ac:spMk id="17" creationId="{E1983EFA-9AC5-35F4-46BE-0BF11CDB8076}"/>
          </ac:spMkLst>
        </pc:spChg>
      </pc:sldChg>
      <pc:sldChg chg="modSp">
        <pc:chgData name="Amy Smith" userId="S::amys@ncat.org::41d967b8-18d8-442f-98f2-78d32c20e267" providerId="AD" clId="Web-{9468DDDF-FBCC-E8B2-16B3-9E7D53E97F16}" dt="2026-01-30T17:15:45.676" v="245" actId="20577"/>
        <pc:sldMkLst>
          <pc:docMk/>
          <pc:sldMk cId="1669587140" sldId="293"/>
        </pc:sldMkLst>
        <pc:spChg chg="mod">
          <ac:chgData name="Amy Smith" userId="S::amys@ncat.org::41d967b8-18d8-442f-98f2-78d32c20e267" providerId="AD" clId="Web-{9468DDDF-FBCC-E8B2-16B3-9E7D53E97F16}" dt="2026-01-30T17:13:47.064" v="238" actId="1076"/>
          <ac:spMkLst>
            <pc:docMk/>
            <pc:sldMk cId="1669587140" sldId="293"/>
            <ac:spMk id="2" creationId="{8AD1477A-305E-5B30-9547-C2E803F477B2}"/>
          </ac:spMkLst>
        </pc:spChg>
        <pc:spChg chg="mod">
          <ac:chgData name="Amy Smith" userId="S::amys@ncat.org::41d967b8-18d8-442f-98f2-78d32c20e267" providerId="AD" clId="Web-{9468DDDF-FBCC-E8B2-16B3-9E7D53E97F16}" dt="2026-01-30T17:15:45.676" v="245" actId="20577"/>
          <ac:spMkLst>
            <pc:docMk/>
            <pc:sldMk cId="1669587140" sldId="293"/>
            <ac:spMk id="4" creationId="{FB21BE57-2F73-1ADB-ED63-0F2B54187CC5}"/>
          </ac:spMkLst>
        </pc:spChg>
        <pc:picChg chg="mod modCrop">
          <ac:chgData name="Amy Smith" userId="S::amys@ncat.org::41d967b8-18d8-442f-98f2-78d32c20e267" providerId="AD" clId="Web-{9468DDDF-FBCC-E8B2-16B3-9E7D53E97F16}" dt="2026-01-30T17:13:31.407" v="236" actId="1076"/>
          <ac:picMkLst>
            <pc:docMk/>
            <pc:sldMk cId="1669587140" sldId="293"/>
            <ac:picMk id="8" creationId="{DB2780EF-5329-948A-7660-7FDAC8AF766A}"/>
          </ac:picMkLst>
        </pc:picChg>
      </pc:sldChg>
      <pc:sldChg chg="addSp delSp modSp">
        <pc:chgData name="Amy Smith" userId="S::amys@ncat.org::41d967b8-18d8-442f-98f2-78d32c20e267" providerId="AD" clId="Web-{9468DDDF-FBCC-E8B2-16B3-9E7D53E97F16}" dt="2026-01-30T17:19:15.085" v="275" actId="20577"/>
        <pc:sldMkLst>
          <pc:docMk/>
          <pc:sldMk cId="2436807569" sldId="298"/>
        </pc:sldMkLst>
        <pc:spChg chg="del mod">
          <ac:chgData name="Amy Smith" userId="S::amys@ncat.org::41d967b8-18d8-442f-98f2-78d32c20e267" providerId="AD" clId="Web-{9468DDDF-FBCC-E8B2-16B3-9E7D53E97F16}" dt="2026-01-30T17:18:31.710" v="268"/>
          <ac:spMkLst>
            <pc:docMk/>
            <pc:sldMk cId="2436807569" sldId="298"/>
            <ac:spMk id="2" creationId="{63248A94-5BF0-F0EC-CD50-6170C0EFBAEE}"/>
          </ac:spMkLst>
        </pc:spChg>
        <pc:spChg chg="mod">
          <ac:chgData name="Amy Smith" userId="S::amys@ncat.org::41d967b8-18d8-442f-98f2-78d32c20e267" providerId="AD" clId="Web-{9468DDDF-FBCC-E8B2-16B3-9E7D53E97F16}" dt="2026-01-30T17:19:15.085" v="275" actId="20577"/>
          <ac:spMkLst>
            <pc:docMk/>
            <pc:sldMk cId="2436807569" sldId="298"/>
            <ac:spMk id="4" creationId="{8FD18B23-D9C8-0C7A-6403-D158426CBC00}"/>
          </ac:spMkLst>
        </pc:spChg>
        <pc:spChg chg="add mod">
          <ac:chgData name="Amy Smith" userId="S::amys@ncat.org::41d967b8-18d8-442f-98f2-78d32c20e267" providerId="AD" clId="Web-{9468DDDF-FBCC-E8B2-16B3-9E7D53E97F16}" dt="2026-01-30T17:18:42.632" v="270" actId="20577"/>
          <ac:spMkLst>
            <pc:docMk/>
            <pc:sldMk cId="2436807569" sldId="298"/>
            <ac:spMk id="5" creationId="{17D9B243-654B-7A27-D47C-A349CB64736B}"/>
          </ac:spMkLst>
        </pc:spChg>
        <pc:spChg chg="add del mod">
          <ac:chgData name="Amy Smith" userId="S::amys@ncat.org::41d967b8-18d8-442f-98f2-78d32c20e267" providerId="AD" clId="Web-{9468DDDF-FBCC-E8B2-16B3-9E7D53E97F16}" dt="2026-01-30T17:18:35.006" v="269"/>
          <ac:spMkLst>
            <pc:docMk/>
            <pc:sldMk cId="2436807569" sldId="298"/>
            <ac:spMk id="7" creationId="{C5765AD2-CD77-34C0-F348-0EF79C8F6666}"/>
          </ac:spMkLst>
        </pc:spChg>
        <pc:picChg chg="mod">
          <ac:chgData name="Amy Smith" userId="S::amys@ncat.org::41d967b8-18d8-442f-98f2-78d32c20e267" providerId="AD" clId="Web-{9468DDDF-FBCC-E8B2-16B3-9E7D53E97F16}" dt="2026-01-30T17:17:24.037" v="253"/>
          <ac:picMkLst>
            <pc:docMk/>
            <pc:sldMk cId="2436807569" sldId="298"/>
            <ac:picMk id="10" creationId="{8BACA771-09FA-C714-DA03-D3225867DEE4}"/>
          </ac:picMkLst>
        </pc:picChg>
      </pc:sldChg>
      <pc:sldChg chg="addSp delSp modSp del">
        <pc:chgData name="Amy Smith" userId="S::amys@ncat.org::41d967b8-18d8-442f-98f2-78d32c20e267" providerId="AD" clId="Web-{9468DDDF-FBCC-E8B2-16B3-9E7D53E97F16}" dt="2026-01-30T17:16:28.114" v="252"/>
        <pc:sldMkLst>
          <pc:docMk/>
          <pc:sldMk cId="2417904207" sldId="299"/>
        </pc:sldMkLst>
        <pc:spChg chg="mod">
          <ac:chgData name="Amy Smith" userId="S::amys@ncat.org::41d967b8-18d8-442f-98f2-78d32c20e267" providerId="AD" clId="Web-{9468DDDF-FBCC-E8B2-16B3-9E7D53E97F16}" dt="2026-01-30T17:12:30.624" v="227" actId="20577"/>
          <ac:spMkLst>
            <pc:docMk/>
            <pc:sldMk cId="2417904207" sldId="299"/>
            <ac:spMk id="2" creationId="{3677E310-F49D-D40C-5F81-E38D27DB0F2A}"/>
          </ac:spMkLst>
        </pc:spChg>
        <pc:spChg chg="mod">
          <ac:chgData name="Amy Smith" userId="S::amys@ncat.org::41d967b8-18d8-442f-98f2-78d32c20e267" providerId="AD" clId="Web-{9468DDDF-FBCC-E8B2-16B3-9E7D53E97F16}" dt="2026-01-30T17:12:51.828" v="231" actId="20577"/>
          <ac:spMkLst>
            <pc:docMk/>
            <pc:sldMk cId="2417904207" sldId="299"/>
            <ac:spMk id="3" creationId="{01919B2E-27C7-553A-8EFD-C55FA13EF93D}"/>
          </ac:spMkLst>
        </pc:spChg>
        <pc:spChg chg="add del mod">
          <ac:chgData name="Amy Smith" userId="S::amys@ncat.org::41d967b8-18d8-442f-98f2-78d32c20e267" providerId="AD" clId="Web-{9468DDDF-FBCC-E8B2-16B3-9E7D53E97F16}" dt="2026-01-30T17:12:20.186" v="226"/>
          <ac:spMkLst>
            <pc:docMk/>
            <pc:sldMk cId="2417904207" sldId="299"/>
            <ac:spMk id="5" creationId="{550BC9DB-AE53-658B-D465-D3EF8A80DE21}"/>
          </ac:spMkLst>
        </pc:spChg>
        <pc:spChg chg="add mod">
          <ac:chgData name="Amy Smith" userId="S::amys@ncat.org::41d967b8-18d8-442f-98f2-78d32c20e267" providerId="AD" clId="Web-{9468DDDF-FBCC-E8B2-16B3-9E7D53E97F16}" dt="2026-01-30T17:16:04.504" v="247"/>
          <ac:spMkLst>
            <pc:docMk/>
            <pc:sldMk cId="2417904207" sldId="299"/>
            <ac:spMk id="7" creationId="{ACE29FF5-65FC-9BDA-F21D-54B7D9E6B01F}"/>
          </ac:spMkLst>
        </pc:spChg>
        <pc:picChg chg="mod">
          <ac:chgData name="Amy Smith" userId="S::amys@ncat.org::41d967b8-18d8-442f-98f2-78d32c20e267" providerId="AD" clId="Web-{9468DDDF-FBCC-E8B2-16B3-9E7D53E97F16}" dt="2026-01-30T17:08:33.348" v="195" actId="14100"/>
          <ac:picMkLst>
            <pc:docMk/>
            <pc:sldMk cId="2417904207" sldId="299"/>
            <ac:picMk id="9" creationId="{95A8257F-7DCE-C7E9-4B69-C9FF9BBA64E2}"/>
          </ac:picMkLst>
        </pc:picChg>
        <pc:picChg chg="add del mod">
          <ac:chgData name="Amy Smith" userId="S::amys@ncat.org::41d967b8-18d8-442f-98f2-78d32c20e267" providerId="AD" clId="Web-{9468DDDF-FBCC-E8B2-16B3-9E7D53E97F16}" dt="2026-01-30T17:16:04.504" v="247"/>
          <ac:picMkLst>
            <pc:docMk/>
            <pc:sldMk cId="2417904207" sldId="299"/>
            <ac:picMk id="11" creationId="{16D77172-2D08-0F2A-1B69-1F9481BA9682}"/>
          </ac:picMkLst>
        </pc:picChg>
      </pc:sldChg>
      <pc:sldChg chg="addSp delSp modSp">
        <pc:chgData name="Amy Smith" userId="S::amys@ncat.org::41d967b8-18d8-442f-98f2-78d32c20e267" providerId="AD" clId="Web-{9468DDDF-FBCC-E8B2-16B3-9E7D53E97F16}" dt="2026-01-30T16:48:25.450" v="72" actId="20577"/>
        <pc:sldMkLst>
          <pc:docMk/>
          <pc:sldMk cId="1782335145" sldId="302"/>
        </pc:sldMkLst>
        <pc:spChg chg="del mod">
          <ac:chgData name="Amy Smith" userId="S::amys@ncat.org::41d967b8-18d8-442f-98f2-78d32c20e267" providerId="AD" clId="Web-{9468DDDF-FBCC-E8B2-16B3-9E7D53E97F16}" dt="2026-01-30T16:47:08.996" v="61"/>
          <ac:spMkLst>
            <pc:docMk/>
            <pc:sldMk cId="1782335145" sldId="302"/>
            <ac:spMk id="2" creationId="{DF929F19-E518-A20B-A675-6A0EEA60EF2E}"/>
          </ac:spMkLst>
        </pc:spChg>
        <pc:spChg chg="mod">
          <ac:chgData name="Amy Smith" userId="S::amys@ncat.org::41d967b8-18d8-442f-98f2-78d32c20e267" providerId="AD" clId="Web-{9468DDDF-FBCC-E8B2-16B3-9E7D53E97F16}" dt="2026-01-30T16:48:25.450" v="72" actId="20577"/>
          <ac:spMkLst>
            <pc:docMk/>
            <pc:sldMk cId="1782335145" sldId="302"/>
            <ac:spMk id="4" creationId="{110E000F-C79B-2FF9-5A78-F17A7D128F9D}"/>
          </ac:spMkLst>
        </pc:spChg>
        <pc:spChg chg="add mod">
          <ac:chgData name="Amy Smith" userId="S::amys@ncat.org::41d967b8-18d8-442f-98f2-78d32c20e267" providerId="AD" clId="Web-{9468DDDF-FBCC-E8B2-16B3-9E7D53E97F16}" dt="2026-01-30T16:48:07.840" v="69" actId="14100"/>
          <ac:spMkLst>
            <pc:docMk/>
            <pc:sldMk cId="1782335145" sldId="302"/>
            <ac:spMk id="6" creationId="{CB230415-5890-5652-921B-39F79FB92CCB}"/>
          </ac:spMkLst>
        </pc:spChg>
        <pc:spChg chg="add del mod">
          <ac:chgData name="Amy Smith" userId="S::amys@ncat.org::41d967b8-18d8-442f-98f2-78d32c20e267" providerId="AD" clId="Web-{9468DDDF-FBCC-E8B2-16B3-9E7D53E97F16}" dt="2026-01-30T16:47:13.433" v="62"/>
          <ac:spMkLst>
            <pc:docMk/>
            <pc:sldMk cId="1782335145" sldId="302"/>
            <ac:spMk id="8" creationId="{B4591446-0C35-D01D-0B92-36FBE77B452C}"/>
          </ac:spMkLst>
        </pc:spChg>
      </pc:sldChg>
      <pc:sldChg chg="modSp">
        <pc:chgData name="Amy Smith" userId="S::amys@ncat.org::41d967b8-18d8-442f-98f2-78d32c20e267" providerId="AD" clId="Web-{9468DDDF-FBCC-E8B2-16B3-9E7D53E97F16}" dt="2026-01-30T16:52:54.377" v="101" actId="20577"/>
        <pc:sldMkLst>
          <pc:docMk/>
          <pc:sldMk cId="99553508" sldId="303"/>
        </pc:sldMkLst>
        <pc:spChg chg="mod">
          <ac:chgData name="Amy Smith" userId="S::amys@ncat.org::41d967b8-18d8-442f-98f2-78d32c20e267" providerId="AD" clId="Web-{9468DDDF-FBCC-E8B2-16B3-9E7D53E97F16}" dt="2026-01-30T16:51:37.404" v="90" actId="14100"/>
          <ac:spMkLst>
            <pc:docMk/>
            <pc:sldMk cId="99553508" sldId="303"/>
            <ac:spMk id="2" creationId="{4F4B793C-175E-1A4F-A527-1283AEA29A24}"/>
          </ac:spMkLst>
        </pc:spChg>
        <pc:spChg chg="mod">
          <ac:chgData name="Amy Smith" userId="S::amys@ncat.org::41d967b8-18d8-442f-98f2-78d32c20e267" providerId="AD" clId="Web-{9468DDDF-FBCC-E8B2-16B3-9E7D53E97F16}" dt="2026-01-30T16:52:54.377" v="101" actId="20577"/>
          <ac:spMkLst>
            <pc:docMk/>
            <pc:sldMk cId="99553508" sldId="303"/>
            <ac:spMk id="17" creationId="{FED36389-E9ED-99D5-46A4-84B430144D67}"/>
          </ac:spMkLst>
        </pc:spChg>
      </pc:sldChg>
      <pc:sldChg chg="modSp">
        <pc:chgData name="Amy Smith" userId="S::amys@ncat.org::41d967b8-18d8-442f-98f2-78d32c20e267" providerId="AD" clId="Web-{9468DDDF-FBCC-E8B2-16B3-9E7D53E97F16}" dt="2026-01-30T17:02:42.267" v="151" actId="14100"/>
        <pc:sldMkLst>
          <pc:docMk/>
          <pc:sldMk cId="2820760481" sldId="304"/>
        </pc:sldMkLst>
        <pc:spChg chg="mod">
          <ac:chgData name="Amy Smith" userId="S::amys@ncat.org::41d967b8-18d8-442f-98f2-78d32c20e267" providerId="AD" clId="Web-{9468DDDF-FBCC-E8B2-16B3-9E7D53E97F16}" dt="2026-01-30T17:02:27.985" v="149" actId="1076"/>
          <ac:spMkLst>
            <pc:docMk/>
            <pc:sldMk cId="2820760481" sldId="304"/>
            <ac:spMk id="4" creationId="{923C5248-2D11-D09D-B448-0423429C339F}"/>
          </ac:spMkLst>
        </pc:spChg>
        <pc:spChg chg="mod">
          <ac:chgData name="Amy Smith" userId="S::amys@ncat.org::41d967b8-18d8-442f-98f2-78d32c20e267" providerId="AD" clId="Web-{9468DDDF-FBCC-E8B2-16B3-9E7D53E97F16}" dt="2026-01-30T17:02:42.267" v="151" actId="14100"/>
          <ac:spMkLst>
            <pc:docMk/>
            <pc:sldMk cId="2820760481" sldId="304"/>
            <ac:spMk id="5" creationId="{91C086A3-2760-8415-068B-23051CE01C7D}"/>
          </ac:spMkLst>
        </pc:spChg>
      </pc:sldChg>
      <pc:sldChg chg="addSp delSp modSp">
        <pc:chgData name="Amy Smith" userId="S::amys@ncat.org::41d967b8-18d8-442f-98f2-78d32c20e267" providerId="AD" clId="Web-{9468DDDF-FBCC-E8B2-16B3-9E7D53E97F16}" dt="2026-01-30T17:25:20.870" v="335" actId="14100"/>
        <pc:sldMkLst>
          <pc:docMk/>
          <pc:sldMk cId="1223169860" sldId="305"/>
        </pc:sldMkLst>
        <pc:spChg chg="del">
          <ac:chgData name="Amy Smith" userId="S::amys@ncat.org::41d967b8-18d8-442f-98f2-78d32c20e267" providerId="AD" clId="Web-{9468DDDF-FBCC-E8B2-16B3-9E7D53E97F16}" dt="2026-01-30T17:23:33.885" v="310"/>
          <ac:spMkLst>
            <pc:docMk/>
            <pc:sldMk cId="1223169860" sldId="305"/>
            <ac:spMk id="2" creationId="{0CF2B809-3C2E-FE0F-45CC-F933C64F56B3}"/>
          </ac:spMkLst>
        </pc:spChg>
        <pc:spChg chg="mod">
          <ac:chgData name="Amy Smith" userId="S::amys@ncat.org::41d967b8-18d8-442f-98f2-78d32c20e267" providerId="AD" clId="Web-{9468DDDF-FBCC-E8B2-16B3-9E7D53E97F16}" dt="2026-01-30T17:25:20.870" v="335" actId="14100"/>
          <ac:spMkLst>
            <pc:docMk/>
            <pc:sldMk cId="1223169860" sldId="305"/>
            <ac:spMk id="4" creationId="{D8FA2325-FAF7-CF96-29A0-9357BB59F365}"/>
          </ac:spMkLst>
        </pc:spChg>
        <pc:spChg chg="add mod">
          <ac:chgData name="Amy Smith" userId="S::amys@ncat.org::41d967b8-18d8-442f-98f2-78d32c20e267" providerId="AD" clId="Web-{9468DDDF-FBCC-E8B2-16B3-9E7D53E97F16}" dt="2026-01-30T17:24:37.729" v="325" actId="14100"/>
          <ac:spMkLst>
            <pc:docMk/>
            <pc:sldMk cId="1223169860" sldId="305"/>
            <ac:spMk id="5" creationId="{D22B0387-CF0B-D9BD-F3C3-F2F5006071D0}"/>
          </ac:spMkLst>
        </pc:spChg>
        <pc:spChg chg="add del mod">
          <ac:chgData name="Amy Smith" userId="S::amys@ncat.org::41d967b8-18d8-442f-98f2-78d32c20e267" providerId="AD" clId="Web-{9468DDDF-FBCC-E8B2-16B3-9E7D53E97F16}" dt="2026-01-30T17:23:35.932" v="311"/>
          <ac:spMkLst>
            <pc:docMk/>
            <pc:sldMk cId="1223169860" sldId="305"/>
            <ac:spMk id="8" creationId="{E068BE9A-9E28-FA0A-626B-B02E26E257B7}"/>
          </ac:spMkLst>
        </pc:spChg>
      </pc:sldChg>
      <pc:sldChg chg="modSp">
        <pc:chgData name="Amy Smith" userId="S::amys@ncat.org::41d967b8-18d8-442f-98f2-78d32c20e267" providerId="AD" clId="Web-{9468DDDF-FBCC-E8B2-16B3-9E7D53E97F16}" dt="2026-01-30T17:26:59.532" v="344" actId="1076"/>
        <pc:sldMkLst>
          <pc:docMk/>
          <pc:sldMk cId="2440063335" sldId="306"/>
        </pc:sldMkLst>
        <pc:spChg chg="mod">
          <ac:chgData name="Amy Smith" userId="S::amys@ncat.org::41d967b8-18d8-442f-98f2-78d32c20e267" providerId="AD" clId="Web-{9468DDDF-FBCC-E8B2-16B3-9E7D53E97F16}" dt="2026-01-30T17:25:50.933" v="338" actId="14100"/>
          <ac:spMkLst>
            <pc:docMk/>
            <pc:sldMk cId="2440063335" sldId="306"/>
            <ac:spMk id="2" creationId="{FBFD84F8-D751-A9A7-77A4-2D48C4DE9B28}"/>
          </ac:spMkLst>
        </pc:spChg>
        <pc:spChg chg="mod">
          <ac:chgData name="Amy Smith" userId="S::amys@ncat.org::41d967b8-18d8-442f-98f2-78d32c20e267" providerId="AD" clId="Web-{9468DDDF-FBCC-E8B2-16B3-9E7D53E97F16}" dt="2026-01-30T17:26:59.532" v="344" actId="1076"/>
          <ac:spMkLst>
            <pc:docMk/>
            <pc:sldMk cId="2440063335" sldId="306"/>
            <ac:spMk id="4" creationId="{DEA7112E-1FA5-EEC2-072F-3476F8067166}"/>
          </ac:spMkLst>
        </pc:spChg>
      </pc:sldChg>
      <pc:sldChg chg="addSp delSp modSp">
        <pc:chgData name="Amy Smith" userId="S::amys@ncat.org::41d967b8-18d8-442f-98f2-78d32c20e267" providerId="AD" clId="Web-{9468DDDF-FBCC-E8B2-16B3-9E7D53E97F16}" dt="2026-01-30T17:28:46.910" v="362" actId="1076"/>
        <pc:sldMkLst>
          <pc:docMk/>
          <pc:sldMk cId="633659285" sldId="307"/>
        </pc:sldMkLst>
        <pc:spChg chg="del mod">
          <ac:chgData name="Amy Smith" userId="S::amys@ncat.org::41d967b8-18d8-442f-98f2-78d32c20e267" providerId="AD" clId="Web-{9468DDDF-FBCC-E8B2-16B3-9E7D53E97F16}" dt="2026-01-30T17:27:34.828" v="352"/>
          <ac:spMkLst>
            <pc:docMk/>
            <pc:sldMk cId="633659285" sldId="307"/>
            <ac:spMk id="2" creationId="{C5227516-5354-AB77-2EF9-4A9E24274473}"/>
          </ac:spMkLst>
        </pc:spChg>
        <pc:spChg chg="mod">
          <ac:chgData name="Amy Smith" userId="S::amys@ncat.org::41d967b8-18d8-442f-98f2-78d32c20e267" providerId="AD" clId="Web-{9468DDDF-FBCC-E8B2-16B3-9E7D53E97F16}" dt="2026-01-30T17:28:46.910" v="362" actId="1076"/>
          <ac:spMkLst>
            <pc:docMk/>
            <pc:sldMk cId="633659285" sldId="307"/>
            <ac:spMk id="4" creationId="{9DB3D7BA-9403-287C-5FEB-765B8B4B78F6}"/>
          </ac:spMkLst>
        </pc:spChg>
        <pc:spChg chg="add del mod">
          <ac:chgData name="Amy Smith" userId="S::amys@ncat.org::41d967b8-18d8-442f-98f2-78d32c20e267" providerId="AD" clId="Web-{9468DDDF-FBCC-E8B2-16B3-9E7D53E97F16}" dt="2026-01-30T17:28:00.330" v="357"/>
          <ac:spMkLst>
            <pc:docMk/>
            <pc:sldMk cId="633659285" sldId="307"/>
            <ac:spMk id="5" creationId="{1E233C1C-7DBC-C2FD-3D2A-57B495B5953E}"/>
          </ac:spMkLst>
        </pc:spChg>
        <pc:spChg chg="add del mod">
          <ac:chgData name="Amy Smith" userId="S::amys@ncat.org::41d967b8-18d8-442f-98f2-78d32c20e267" providerId="AD" clId="Web-{9468DDDF-FBCC-E8B2-16B3-9E7D53E97F16}" dt="2026-01-30T17:28:17.737" v="358"/>
          <ac:spMkLst>
            <pc:docMk/>
            <pc:sldMk cId="633659285" sldId="307"/>
            <ac:spMk id="8" creationId="{D048A64A-6268-28A0-64D1-F5BDA7426CB0}"/>
          </ac:spMkLst>
        </pc:spChg>
      </pc:sldChg>
      <pc:sldChg chg="addSp delSp modSp new">
        <pc:chgData name="Amy Smith" userId="S::amys@ncat.org::41d967b8-18d8-442f-98f2-78d32c20e267" providerId="AD" clId="Web-{9468DDDF-FBCC-E8B2-16B3-9E7D53E97F16}" dt="2026-01-30T17:24:07.885" v="323" actId="20577"/>
        <pc:sldMkLst>
          <pc:docMk/>
          <pc:sldMk cId="522556599" sldId="308"/>
        </pc:sldMkLst>
        <pc:spChg chg="del">
          <ac:chgData name="Amy Smith" userId="S::amys@ncat.org::41d967b8-18d8-442f-98f2-78d32c20e267" providerId="AD" clId="Web-{9468DDDF-FBCC-E8B2-16B3-9E7D53E97F16}" dt="2026-01-30T17:10:08.024" v="206"/>
          <ac:spMkLst>
            <pc:docMk/>
            <pc:sldMk cId="522556599" sldId="308"/>
            <ac:spMk id="2" creationId="{7ABB4470-2083-FD38-916C-0DB4D7F8672D}"/>
          </ac:spMkLst>
        </pc:spChg>
        <pc:spChg chg="del">
          <ac:chgData name="Amy Smith" userId="S::amys@ncat.org::41d967b8-18d8-442f-98f2-78d32c20e267" providerId="AD" clId="Web-{9468DDDF-FBCC-E8B2-16B3-9E7D53E97F16}" dt="2026-01-30T17:09:42.304" v="200"/>
          <ac:spMkLst>
            <pc:docMk/>
            <pc:sldMk cId="522556599" sldId="308"/>
            <ac:spMk id="3" creationId="{EA406C23-A8FD-CB8B-2B8D-90190144A72F}"/>
          </ac:spMkLst>
        </pc:spChg>
        <pc:spChg chg="del">
          <ac:chgData name="Amy Smith" userId="S::amys@ncat.org::41d967b8-18d8-442f-98f2-78d32c20e267" providerId="AD" clId="Web-{9468DDDF-FBCC-E8B2-16B3-9E7D53E97F16}" dt="2026-01-30T17:10:05.102" v="205"/>
          <ac:spMkLst>
            <pc:docMk/>
            <pc:sldMk cId="522556599" sldId="308"/>
            <ac:spMk id="4" creationId="{666ADEE1-0EC6-11B8-7629-07F39C6BFA6C}"/>
          </ac:spMkLst>
        </pc:spChg>
        <pc:spChg chg="del">
          <ac:chgData name="Amy Smith" userId="S::amys@ncat.org::41d967b8-18d8-442f-98f2-78d32c20e267" providerId="AD" clId="Web-{9468DDDF-FBCC-E8B2-16B3-9E7D53E97F16}" dt="2026-01-30T17:10:10.384" v="207"/>
          <ac:spMkLst>
            <pc:docMk/>
            <pc:sldMk cId="522556599" sldId="308"/>
            <ac:spMk id="5" creationId="{1A0697E6-71C8-123E-7838-B67471C3DC94}"/>
          </ac:spMkLst>
        </pc:spChg>
        <pc:spChg chg="add mod">
          <ac:chgData name="Amy Smith" userId="S::amys@ncat.org::41d967b8-18d8-442f-98f2-78d32c20e267" providerId="AD" clId="Web-{9468DDDF-FBCC-E8B2-16B3-9E7D53E97F16}" dt="2026-01-30T17:24:07.885" v="323" actId="20577"/>
          <ac:spMkLst>
            <pc:docMk/>
            <pc:sldMk cId="522556599" sldId="308"/>
            <ac:spMk id="9" creationId="{D6BC86BE-05DE-8C2A-2DB8-4F5EF740677F}"/>
          </ac:spMkLst>
        </pc:spChg>
        <pc:spChg chg="add mod">
          <ac:chgData name="Amy Smith" userId="S::amys@ncat.org::41d967b8-18d8-442f-98f2-78d32c20e267" providerId="AD" clId="Web-{9468DDDF-FBCC-E8B2-16B3-9E7D53E97F16}" dt="2026-01-30T17:14:59.597" v="243" actId="20577"/>
          <ac:spMkLst>
            <pc:docMk/>
            <pc:sldMk cId="522556599" sldId="308"/>
            <ac:spMk id="11" creationId="{F150B1F9-8E99-251D-7138-6EBA053EF25E}"/>
          </ac:spMkLst>
        </pc:spChg>
        <pc:picChg chg="add mod modCrop">
          <ac:chgData name="Amy Smith" userId="S::amys@ncat.org::41d967b8-18d8-442f-98f2-78d32c20e267" providerId="AD" clId="Web-{9468DDDF-FBCC-E8B2-16B3-9E7D53E97F16}" dt="2026-01-30T17:09:59.758" v="204" actId="1076"/>
          <ac:picMkLst>
            <pc:docMk/>
            <pc:sldMk cId="522556599" sldId="308"/>
            <ac:picMk id="7" creationId="{278FC8C2-ACA6-DA27-4835-33F02428F733}"/>
          </ac:picMkLst>
        </pc:picChg>
        <pc:picChg chg="add mod">
          <ac:chgData name="Amy Smith" userId="S::amys@ncat.org::41d967b8-18d8-442f-98f2-78d32c20e267" providerId="AD" clId="Web-{9468DDDF-FBCC-E8B2-16B3-9E7D53E97F16}" dt="2026-01-30T17:16:19.114" v="251" actId="1076"/>
          <ac:picMkLst>
            <pc:docMk/>
            <pc:sldMk cId="522556599" sldId="308"/>
            <ac:picMk id="12" creationId="{DBC7D38A-C248-0AB5-3292-401D249FD215}"/>
          </ac:picMkLst>
        </pc:picChg>
      </pc:sldChg>
    </pc:docChg>
  </pc:docChgLst>
  <pc:docChgLst>
    <pc:chgData name="Nina Prater" userId="b33658bd-27c1-4809-8953-74c891cd1991" providerId="ADAL" clId="{A329236B-2CBA-412B-AB16-5BBD1D4301B3}"/>
    <pc:docChg chg="undo custSel addSld delSld modSld sldOrd">
      <pc:chgData name="Nina Prater" userId="b33658bd-27c1-4809-8953-74c891cd1991" providerId="ADAL" clId="{A329236B-2CBA-412B-AB16-5BBD1D4301B3}" dt="2026-01-26T20:44:32.815" v="1319" actId="478"/>
      <pc:docMkLst>
        <pc:docMk/>
      </pc:docMkLst>
      <pc:sldChg chg="modSp add del mod">
        <pc:chgData name="Nina Prater" userId="b33658bd-27c1-4809-8953-74c891cd1991" providerId="ADAL" clId="{A329236B-2CBA-412B-AB16-5BBD1D4301B3}" dt="2026-01-26T20:40:22.767" v="1284" actId="255"/>
        <pc:sldMkLst>
          <pc:docMk/>
          <pc:sldMk cId="3066374784" sldId="269"/>
        </pc:sldMkLst>
        <pc:spChg chg="mod">
          <ac:chgData name="Nina Prater" userId="b33658bd-27c1-4809-8953-74c891cd1991" providerId="ADAL" clId="{A329236B-2CBA-412B-AB16-5BBD1D4301B3}" dt="2026-01-26T20:40:22.767" v="1284" actId="255"/>
          <ac:spMkLst>
            <pc:docMk/>
            <pc:sldMk cId="3066374784" sldId="269"/>
            <ac:spMk id="3" creationId="{A8EEB27C-2838-A84E-1576-EE76BE81BEAE}"/>
          </ac:spMkLst>
        </pc:spChg>
      </pc:sldChg>
      <pc:sldChg chg="addSp delSp modSp mod ord">
        <pc:chgData name="Nina Prater" userId="b33658bd-27c1-4809-8953-74c891cd1991" providerId="ADAL" clId="{A329236B-2CBA-412B-AB16-5BBD1D4301B3}" dt="2026-01-26T20:41:20.033" v="1291" actId="732"/>
        <pc:sldMkLst>
          <pc:docMk/>
          <pc:sldMk cId="4256792397" sldId="272"/>
        </pc:sldMkLst>
        <pc:spChg chg="mod">
          <ac:chgData name="Nina Prater" userId="b33658bd-27c1-4809-8953-74c891cd1991" providerId="ADAL" clId="{A329236B-2CBA-412B-AB16-5BBD1D4301B3}" dt="2026-01-26T18:48:13.478" v="255" actId="20577"/>
          <ac:spMkLst>
            <pc:docMk/>
            <pc:sldMk cId="4256792397" sldId="272"/>
            <ac:spMk id="2" creationId="{AFA6FA34-E67E-A62F-4E07-996A661C7077}"/>
          </ac:spMkLst>
        </pc:spChg>
        <pc:spChg chg="mod">
          <ac:chgData name="Nina Prater" userId="b33658bd-27c1-4809-8953-74c891cd1991" providerId="ADAL" clId="{A329236B-2CBA-412B-AB16-5BBD1D4301B3}" dt="2026-01-26T18:49:15.300" v="273" actId="14100"/>
          <ac:spMkLst>
            <pc:docMk/>
            <pc:sldMk cId="4256792397" sldId="272"/>
            <ac:spMk id="4" creationId="{334B5031-3FBF-F5D9-EB96-53C52E963825}"/>
          </ac:spMkLst>
        </pc:spChg>
        <pc:picChg chg="add mod">
          <ac:chgData name="Nina Prater" userId="b33658bd-27c1-4809-8953-74c891cd1991" providerId="ADAL" clId="{A329236B-2CBA-412B-AB16-5BBD1D4301B3}" dt="2026-01-26T18:49:55.450" v="278" actId="1076"/>
          <ac:picMkLst>
            <pc:docMk/>
            <pc:sldMk cId="4256792397" sldId="272"/>
            <ac:picMk id="6" creationId="{3D1E2B03-70E8-CA33-037D-9C404BF7A7B4}"/>
          </ac:picMkLst>
        </pc:picChg>
        <pc:picChg chg="add mod modCrop">
          <ac:chgData name="Nina Prater" userId="b33658bd-27c1-4809-8953-74c891cd1991" providerId="ADAL" clId="{A329236B-2CBA-412B-AB16-5BBD1D4301B3}" dt="2026-01-26T20:41:20.033" v="1291" actId="732"/>
          <ac:picMkLst>
            <pc:docMk/>
            <pc:sldMk cId="4256792397" sldId="272"/>
            <ac:picMk id="9" creationId="{B97814EB-B484-719B-76AA-FFF9C3188942}"/>
          </ac:picMkLst>
        </pc:picChg>
      </pc:sldChg>
      <pc:sldChg chg="modSp mod">
        <pc:chgData name="Nina Prater" userId="b33658bd-27c1-4809-8953-74c891cd1991" providerId="ADAL" clId="{A329236B-2CBA-412B-AB16-5BBD1D4301B3}" dt="2026-01-26T20:12:19.159" v="906" actId="14826"/>
        <pc:sldMkLst>
          <pc:docMk/>
          <pc:sldMk cId="2464338996" sldId="273"/>
        </pc:sldMkLst>
        <pc:spChg chg="mod">
          <ac:chgData name="Nina Prater" userId="b33658bd-27c1-4809-8953-74c891cd1991" providerId="ADAL" clId="{A329236B-2CBA-412B-AB16-5BBD1D4301B3}" dt="2026-01-26T20:11:32.613" v="905" actId="20577"/>
          <ac:spMkLst>
            <pc:docMk/>
            <pc:sldMk cId="2464338996" sldId="273"/>
            <ac:spMk id="4" creationId="{DEA147E0-38D3-9E59-54EF-BFF642DDA897}"/>
          </ac:spMkLst>
        </pc:spChg>
        <pc:picChg chg="mod">
          <ac:chgData name="Nina Prater" userId="b33658bd-27c1-4809-8953-74c891cd1991" providerId="ADAL" clId="{A329236B-2CBA-412B-AB16-5BBD1D4301B3}" dt="2026-01-26T20:12:19.159" v="906" actId="14826"/>
          <ac:picMkLst>
            <pc:docMk/>
            <pc:sldMk cId="2464338996" sldId="273"/>
            <ac:picMk id="11" creationId="{54F3B04A-2237-EB87-FD17-FBEEBF93E81A}"/>
          </ac:picMkLst>
        </pc:picChg>
      </pc:sldChg>
      <pc:sldChg chg="addSp delSp modSp mod ord">
        <pc:chgData name="Nina Prater" userId="b33658bd-27c1-4809-8953-74c891cd1991" providerId="ADAL" clId="{A329236B-2CBA-412B-AB16-5BBD1D4301B3}" dt="2026-01-26T20:41:02.595" v="1290" actId="207"/>
        <pc:sldMkLst>
          <pc:docMk/>
          <pc:sldMk cId="4103329593" sldId="274"/>
        </pc:sldMkLst>
        <pc:spChg chg="mod">
          <ac:chgData name="Nina Prater" userId="b33658bd-27c1-4809-8953-74c891cd1991" providerId="ADAL" clId="{A329236B-2CBA-412B-AB16-5BBD1D4301B3}" dt="2026-01-26T18:46:05.575" v="195" actId="20577"/>
          <ac:spMkLst>
            <pc:docMk/>
            <pc:sldMk cId="4103329593" sldId="274"/>
            <ac:spMk id="2" creationId="{E2856424-351E-72E0-FCEE-1273ED652E18}"/>
          </ac:spMkLst>
        </pc:spChg>
        <pc:spChg chg="mod">
          <ac:chgData name="Nina Prater" userId="b33658bd-27c1-4809-8953-74c891cd1991" providerId="ADAL" clId="{A329236B-2CBA-412B-AB16-5BBD1D4301B3}" dt="2026-01-26T20:41:02.595" v="1290" actId="207"/>
          <ac:spMkLst>
            <pc:docMk/>
            <pc:sldMk cId="4103329593" sldId="274"/>
            <ac:spMk id="4" creationId="{BB99F5DC-7C50-A11A-21C1-34CEDB592562}"/>
          </ac:spMkLst>
        </pc:spChg>
        <pc:spChg chg="mod">
          <ac:chgData name="Nina Prater" userId="b33658bd-27c1-4809-8953-74c891cd1991" providerId="ADAL" clId="{A329236B-2CBA-412B-AB16-5BBD1D4301B3}" dt="2026-01-26T18:45:51.489" v="149" actId="20577"/>
          <ac:spMkLst>
            <pc:docMk/>
            <pc:sldMk cId="4103329593" sldId="274"/>
            <ac:spMk id="5" creationId="{C0235287-BF68-00DA-9F27-B33FBB25A8D7}"/>
          </ac:spMkLst>
        </pc:spChg>
        <pc:spChg chg="add mod">
          <ac:chgData name="Nina Prater" userId="b33658bd-27c1-4809-8953-74c891cd1991" providerId="ADAL" clId="{A329236B-2CBA-412B-AB16-5BBD1D4301B3}" dt="2026-01-26T18:45:11.923" v="130" actId="478"/>
          <ac:spMkLst>
            <pc:docMk/>
            <pc:sldMk cId="4103329593" sldId="274"/>
            <ac:spMk id="7" creationId="{73F8533B-D1C4-B5EA-4BAB-6F5BE43E11D6}"/>
          </ac:spMkLst>
        </pc:spChg>
        <pc:picChg chg="add mod ord modCrop">
          <ac:chgData name="Nina Prater" userId="b33658bd-27c1-4809-8953-74c891cd1991" providerId="ADAL" clId="{A329236B-2CBA-412B-AB16-5BBD1D4301B3}" dt="2026-01-26T18:45:03.721" v="129" actId="18131"/>
          <ac:picMkLst>
            <pc:docMk/>
            <pc:sldMk cId="4103329593" sldId="274"/>
            <ac:picMk id="3" creationId="{7A154579-5B3E-7D7D-79A6-F85C19ED5035}"/>
          </ac:picMkLst>
        </pc:picChg>
      </pc:sldChg>
      <pc:sldChg chg="addSp delSp modSp mod ord">
        <pc:chgData name="Nina Prater" userId="b33658bd-27c1-4809-8953-74c891cd1991" providerId="ADAL" clId="{A329236B-2CBA-412B-AB16-5BBD1D4301B3}" dt="2026-01-26T20:40:44.862" v="1289" actId="20577"/>
        <pc:sldMkLst>
          <pc:docMk/>
          <pc:sldMk cId="2382598792" sldId="278"/>
        </pc:sldMkLst>
        <pc:spChg chg="mod">
          <ac:chgData name="Nina Prater" userId="b33658bd-27c1-4809-8953-74c891cd1991" providerId="ADAL" clId="{A329236B-2CBA-412B-AB16-5BBD1D4301B3}" dt="2026-01-26T20:40:44.862" v="1289" actId="20577"/>
          <ac:spMkLst>
            <pc:docMk/>
            <pc:sldMk cId="2382598792" sldId="278"/>
            <ac:spMk id="2" creationId="{A1CAF96B-A35D-65B1-66CB-48E23FBFF7DD}"/>
          </ac:spMkLst>
        </pc:spChg>
        <pc:picChg chg="add mod topLvl">
          <ac:chgData name="Nina Prater" userId="b33658bd-27c1-4809-8953-74c891cd1991" providerId="ADAL" clId="{A329236B-2CBA-412B-AB16-5BBD1D4301B3}" dt="2026-01-26T18:49:34.607" v="274" actId="165"/>
          <ac:picMkLst>
            <pc:docMk/>
            <pc:sldMk cId="2382598792" sldId="278"/>
            <ac:picMk id="4" creationId="{EF3C6381-918B-823E-415B-813414E39A04}"/>
          </ac:picMkLst>
        </pc:picChg>
        <pc:picChg chg="add mod topLvl">
          <ac:chgData name="Nina Prater" userId="b33658bd-27c1-4809-8953-74c891cd1991" providerId="ADAL" clId="{A329236B-2CBA-412B-AB16-5BBD1D4301B3}" dt="2026-01-26T18:49:34.607" v="274" actId="165"/>
          <ac:picMkLst>
            <pc:docMk/>
            <pc:sldMk cId="2382598792" sldId="278"/>
            <ac:picMk id="5" creationId="{C6F274E2-8920-B695-F4AA-E3B48A0B5710}"/>
          </ac:picMkLst>
        </pc:picChg>
      </pc:sldChg>
      <pc:sldChg chg="addSp delSp modSp mod">
        <pc:chgData name="Nina Prater" userId="b33658bd-27c1-4809-8953-74c891cd1991" providerId="ADAL" clId="{A329236B-2CBA-412B-AB16-5BBD1D4301B3}" dt="2026-01-26T20:39:18.698" v="1275" actId="1076"/>
        <pc:sldMkLst>
          <pc:docMk/>
          <pc:sldMk cId="338137125" sldId="289"/>
        </pc:sldMkLst>
        <pc:spChg chg="mod">
          <ac:chgData name="Nina Prater" userId="b33658bd-27c1-4809-8953-74c891cd1991" providerId="ADAL" clId="{A329236B-2CBA-412B-AB16-5BBD1D4301B3}" dt="2026-01-26T20:32:14.190" v="1089" actId="404"/>
          <ac:spMkLst>
            <pc:docMk/>
            <pc:sldMk cId="338137125" sldId="289"/>
            <ac:spMk id="2" creationId="{715898DF-6AFB-6839-9084-EE2A1E52F645}"/>
          </ac:spMkLst>
        </pc:spChg>
        <pc:spChg chg="mod">
          <ac:chgData name="Nina Prater" userId="b33658bd-27c1-4809-8953-74c891cd1991" providerId="ADAL" clId="{A329236B-2CBA-412B-AB16-5BBD1D4301B3}" dt="2026-01-26T20:36:46.183" v="1238"/>
          <ac:spMkLst>
            <pc:docMk/>
            <pc:sldMk cId="338137125" sldId="289"/>
            <ac:spMk id="3" creationId="{F11C7E18-6BDD-5296-7403-A3AB5983C545}"/>
          </ac:spMkLst>
        </pc:spChg>
        <pc:spChg chg="mod">
          <ac:chgData name="Nina Prater" userId="b33658bd-27c1-4809-8953-74c891cd1991" providerId="ADAL" clId="{A329236B-2CBA-412B-AB16-5BBD1D4301B3}" dt="2026-01-26T20:38:54.235" v="1273" actId="1076"/>
          <ac:spMkLst>
            <pc:docMk/>
            <pc:sldMk cId="338137125" sldId="289"/>
            <ac:spMk id="6" creationId="{148B4E85-8137-8F68-FDED-38CCC25496E4}"/>
          </ac:spMkLst>
        </pc:spChg>
        <pc:spChg chg="mod">
          <ac:chgData name="Nina Prater" userId="b33658bd-27c1-4809-8953-74c891cd1991" providerId="ADAL" clId="{A329236B-2CBA-412B-AB16-5BBD1D4301B3}" dt="2026-01-26T20:39:02.011" v="1274" actId="1076"/>
          <ac:spMkLst>
            <pc:docMk/>
            <pc:sldMk cId="338137125" sldId="289"/>
            <ac:spMk id="7" creationId="{EF10093D-0283-A784-E5AC-568FB4156C14}"/>
          </ac:spMkLst>
        </pc:spChg>
        <pc:spChg chg="add del mod">
          <ac:chgData name="Nina Prater" userId="b33658bd-27c1-4809-8953-74c891cd1991" providerId="ADAL" clId="{A329236B-2CBA-412B-AB16-5BBD1D4301B3}" dt="2026-01-26T20:39:18.698" v="1275" actId="1076"/>
          <ac:spMkLst>
            <pc:docMk/>
            <pc:sldMk cId="338137125" sldId="289"/>
            <ac:spMk id="11" creationId="{B2DDD641-C974-FC88-758E-31E9736CF2E8}"/>
          </ac:spMkLst>
        </pc:spChg>
        <pc:picChg chg="add mod">
          <ac:chgData name="Nina Prater" userId="b33658bd-27c1-4809-8953-74c891cd1991" providerId="ADAL" clId="{A329236B-2CBA-412B-AB16-5BBD1D4301B3}" dt="2026-01-26T20:33:17.426" v="1150" actId="1076"/>
          <ac:picMkLst>
            <pc:docMk/>
            <pc:sldMk cId="338137125" sldId="289"/>
            <ac:picMk id="4" creationId="{E656906D-75BE-DA99-9DEA-709CD6DA4AAC}"/>
          </ac:picMkLst>
        </pc:picChg>
        <pc:picChg chg="add mod">
          <ac:chgData name="Nina Prater" userId="b33658bd-27c1-4809-8953-74c891cd1991" providerId="ADAL" clId="{A329236B-2CBA-412B-AB16-5BBD1D4301B3}" dt="2026-01-26T20:35:51.710" v="1232" actId="1076"/>
          <ac:picMkLst>
            <pc:docMk/>
            <pc:sldMk cId="338137125" sldId="289"/>
            <ac:picMk id="5" creationId="{6EC03182-6D15-347E-265F-D91D083CD4A3}"/>
          </ac:picMkLst>
        </pc:picChg>
        <pc:picChg chg="add mod">
          <ac:chgData name="Nina Prater" userId="b33658bd-27c1-4809-8953-74c891cd1991" providerId="ADAL" clId="{A329236B-2CBA-412B-AB16-5BBD1D4301B3}" dt="2026-01-26T20:35:42.347" v="1230" actId="1076"/>
          <ac:picMkLst>
            <pc:docMk/>
            <pc:sldMk cId="338137125" sldId="289"/>
            <ac:picMk id="9" creationId="{84268EAE-17E0-5999-A8C0-1EB0DEE7D1F1}"/>
          </ac:picMkLst>
        </pc:picChg>
      </pc:sldChg>
      <pc:sldChg chg="addSp delSp modSp mod ord">
        <pc:chgData name="Nina Prater" userId="b33658bd-27c1-4809-8953-74c891cd1991" providerId="ADAL" clId="{A329236B-2CBA-412B-AB16-5BBD1D4301B3}" dt="2026-01-26T20:41:55.132" v="1296" actId="113"/>
        <pc:sldMkLst>
          <pc:docMk/>
          <pc:sldMk cId="819736541" sldId="290"/>
        </pc:sldMkLst>
        <pc:spChg chg="mod">
          <ac:chgData name="Nina Prater" userId="b33658bd-27c1-4809-8953-74c891cd1991" providerId="ADAL" clId="{A329236B-2CBA-412B-AB16-5BBD1D4301B3}" dt="2026-01-26T19:40:28.944" v="472" actId="20577"/>
          <ac:spMkLst>
            <pc:docMk/>
            <pc:sldMk cId="819736541" sldId="290"/>
            <ac:spMk id="2" creationId="{BDA63E20-19F3-8526-5D09-4307E0632FE7}"/>
          </ac:spMkLst>
        </pc:spChg>
        <pc:spChg chg="mod">
          <ac:chgData name="Nina Prater" userId="b33658bd-27c1-4809-8953-74c891cd1991" providerId="ADAL" clId="{A329236B-2CBA-412B-AB16-5BBD1D4301B3}" dt="2026-01-26T20:41:55.132" v="1296" actId="113"/>
          <ac:spMkLst>
            <pc:docMk/>
            <pc:sldMk cId="819736541" sldId="290"/>
            <ac:spMk id="5" creationId="{4A27E460-6096-D136-6EE1-CE3BDA110999}"/>
          </ac:spMkLst>
        </pc:spChg>
        <pc:spChg chg="mod">
          <ac:chgData name="Nina Prater" userId="b33658bd-27c1-4809-8953-74c891cd1991" providerId="ADAL" clId="{A329236B-2CBA-412B-AB16-5BBD1D4301B3}" dt="2026-01-26T20:41:50.275" v="1295" actId="27636"/>
          <ac:spMkLst>
            <pc:docMk/>
            <pc:sldMk cId="819736541" sldId="290"/>
            <ac:spMk id="6" creationId="{E1608746-57B2-2241-6ECA-BF8E4DE818D0}"/>
          </ac:spMkLst>
        </pc:spChg>
      </pc:sldChg>
      <pc:sldChg chg="addSp delSp modSp mod ord">
        <pc:chgData name="Nina Prater" userId="b33658bd-27c1-4809-8953-74c891cd1991" providerId="ADAL" clId="{A329236B-2CBA-412B-AB16-5BBD1D4301B3}" dt="2026-01-26T19:24:56.486" v="432" actId="27636"/>
        <pc:sldMkLst>
          <pc:docMk/>
          <pc:sldMk cId="3528207993" sldId="292"/>
        </pc:sldMkLst>
        <pc:spChg chg="add mod">
          <ac:chgData name="Nina Prater" userId="b33658bd-27c1-4809-8953-74c891cd1991" providerId="ADAL" clId="{A329236B-2CBA-412B-AB16-5BBD1D4301B3}" dt="2026-01-26T19:21:11.521" v="363" actId="1076"/>
          <ac:spMkLst>
            <pc:docMk/>
            <pc:sldMk cId="3528207993" sldId="292"/>
            <ac:spMk id="3" creationId="{98AFDCCD-79D7-3F19-FFA5-C2642B561E69}"/>
          </ac:spMkLst>
        </pc:spChg>
        <pc:spChg chg="mod">
          <ac:chgData name="Nina Prater" userId="b33658bd-27c1-4809-8953-74c891cd1991" providerId="ADAL" clId="{A329236B-2CBA-412B-AB16-5BBD1D4301B3}" dt="2026-01-26T19:20:21.742" v="359" actId="20577"/>
          <ac:spMkLst>
            <pc:docMk/>
            <pc:sldMk cId="3528207993" sldId="292"/>
            <ac:spMk id="11" creationId="{534012A9-4CEF-ED72-2914-2CA20048115F}"/>
          </ac:spMkLst>
        </pc:spChg>
        <pc:spChg chg="mod">
          <ac:chgData name="Nina Prater" userId="b33658bd-27c1-4809-8953-74c891cd1991" providerId="ADAL" clId="{A329236B-2CBA-412B-AB16-5BBD1D4301B3}" dt="2026-01-26T19:24:56.486" v="432" actId="27636"/>
          <ac:spMkLst>
            <pc:docMk/>
            <pc:sldMk cId="3528207993" sldId="292"/>
            <ac:spMk id="17" creationId="{E1983EFA-9AC5-35F4-46BE-0BF11CDB8076}"/>
          </ac:spMkLst>
        </pc:spChg>
      </pc:sldChg>
      <pc:sldChg chg="addSp delSp modSp mod ord">
        <pc:chgData name="Nina Prater" userId="b33658bd-27c1-4809-8953-74c891cd1991" providerId="ADAL" clId="{A329236B-2CBA-412B-AB16-5BBD1D4301B3}" dt="2026-01-26T20:43:57.646" v="1318" actId="20577"/>
        <pc:sldMkLst>
          <pc:docMk/>
          <pc:sldMk cId="1669587140" sldId="293"/>
        </pc:sldMkLst>
        <pc:spChg chg="mod">
          <ac:chgData name="Nina Prater" userId="b33658bd-27c1-4809-8953-74c891cd1991" providerId="ADAL" clId="{A329236B-2CBA-412B-AB16-5BBD1D4301B3}" dt="2026-01-26T19:54:56.956" v="756"/>
          <ac:spMkLst>
            <pc:docMk/>
            <pc:sldMk cId="1669587140" sldId="293"/>
            <ac:spMk id="2" creationId="{8AD1477A-305E-5B30-9547-C2E803F477B2}"/>
          </ac:spMkLst>
        </pc:spChg>
        <pc:spChg chg="mod">
          <ac:chgData name="Nina Prater" userId="b33658bd-27c1-4809-8953-74c891cd1991" providerId="ADAL" clId="{A329236B-2CBA-412B-AB16-5BBD1D4301B3}" dt="2026-01-26T20:43:57.646" v="1318" actId="20577"/>
          <ac:spMkLst>
            <pc:docMk/>
            <pc:sldMk cId="1669587140" sldId="293"/>
            <ac:spMk id="4" creationId="{FB21BE57-2F73-1ADB-ED63-0F2B54187CC5}"/>
          </ac:spMkLst>
        </pc:spChg>
        <pc:picChg chg="add mod">
          <ac:chgData name="Nina Prater" userId="b33658bd-27c1-4809-8953-74c891cd1991" providerId="ADAL" clId="{A329236B-2CBA-412B-AB16-5BBD1D4301B3}" dt="2026-01-26T19:58:21.024" v="777" actId="14100"/>
          <ac:picMkLst>
            <pc:docMk/>
            <pc:sldMk cId="1669587140" sldId="293"/>
            <ac:picMk id="8" creationId="{DB2780EF-5329-948A-7660-7FDAC8AF766A}"/>
          </ac:picMkLst>
        </pc:picChg>
        <pc:picChg chg="mod">
          <ac:chgData name="Nina Prater" userId="b33658bd-27c1-4809-8953-74c891cd1991" providerId="ADAL" clId="{A329236B-2CBA-412B-AB16-5BBD1D4301B3}" dt="2026-01-26T19:57:27.014" v="773" actId="14826"/>
          <ac:picMkLst>
            <pc:docMk/>
            <pc:sldMk cId="1669587140" sldId="293"/>
            <ac:picMk id="12" creationId="{C8F94DD4-FBE3-07AC-AE03-441F2613C62D}"/>
          </ac:picMkLst>
        </pc:picChg>
      </pc:sldChg>
      <pc:sldChg chg="addSp delSp modSp mod ord">
        <pc:chgData name="Nina Prater" userId="b33658bd-27c1-4809-8953-74c891cd1991" providerId="ADAL" clId="{A329236B-2CBA-412B-AB16-5BBD1D4301B3}" dt="2026-01-26T20:08:48.322" v="874" actId="27636"/>
        <pc:sldMkLst>
          <pc:docMk/>
          <pc:sldMk cId="2436807569" sldId="298"/>
        </pc:sldMkLst>
        <pc:spChg chg="mod">
          <ac:chgData name="Nina Prater" userId="b33658bd-27c1-4809-8953-74c891cd1991" providerId="ADAL" clId="{A329236B-2CBA-412B-AB16-5BBD1D4301B3}" dt="2026-01-26T20:08:48.322" v="874" actId="27636"/>
          <ac:spMkLst>
            <pc:docMk/>
            <pc:sldMk cId="2436807569" sldId="298"/>
            <ac:spMk id="4" creationId="{8FD18B23-D9C8-0C7A-6403-D158426CBC00}"/>
          </ac:spMkLst>
        </pc:spChg>
      </pc:sldChg>
      <pc:sldChg chg="addSp delSp modSp add mod">
        <pc:chgData name="Nina Prater" userId="b33658bd-27c1-4809-8953-74c891cd1991" providerId="ADAL" clId="{A329236B-2CBA-412B-AB16-5BBD1D4301B3}" dt="2026-01-26T19:18:31.284" v="314" actId="1076"/>
        <pc:sldMkLst>
          <pc:docMk/>
          <pc:sldMk cId="1782335145" sldId="302"/>
        </pc:sldMkLst>
        <pc:spChg chg="mod">
          <ac:chgData name="Nina Prater" userId="b33658bd-27c1-4809-8953-74c891cd1991" providerId="ADAL" clId="{A329236B-2CBA-412B-AB16-5BBD1D4301B3}" dt="2026-01-26T19:04:08.044" v="303" actId="120"/>
          <ac:spMkLst>
            <pc:docMk/>
            <pc:sldMk cId="1782335145" sldId="302"/>
            <ac:spMk id="4" creationId="{110E000F-C79B-2FF9-5A78-F17A7D128F9D}"/>
          </ac:spMkLst>
        </pc:spChg>
        <pc:picChg chg="add mod">
          <ac:chgData name="Nina Prater" userId="b33658bd-27c1-4809-8953-74c891cd1991" providerId="ADAL" clId="{A329236B-2CBA-412B-AB16-5BBD1D4301B3}" dt="2026-01-26T19:18:31.284" v="314" actId="1076"/>
          <ac:picMkLst>
            <pc:docMk/>
            <pc:sldMk cId="1782335145" sldId="302"/>
            <ac:picMk id="5" creationId="{10C55C95-49E6-6E02-38AD-F9A035507952}"/>
          </ac:picMkLst>
        </pc:picChg>
        <pc:picChg chg="mod">
          <ac:chgData name="Nina Prater" userId="b33658bd-27c1-4809-8953-74c891cd1991" providerId="ADAL" clId="{A329236B-2CBA-412B-AB16-5BBD1D4301B3}" dt="2026-01-26T19:17:42.280" v="309" actId="14826"/>
          <ac:picMkLst>
            <pc:docMk/>
            <pc:sldMk cId="1782335145" sldId="302"/>
            <ac:picMk id="12" creationId="{6AC5EEB8-1EBA-E8D5-2066-3DA691087EC3}"/>
          </ac:picMkLst>
        </pc:picChg>
      </pc:sldChg>
      <pc:sldChg chg="addSp modSp add mod">
        <pc:chgData name="Nina Prater" userId="b33658bd-27c1-4809-8953-74c891cd1991" providerId="ADAL" clId="{A329236B-2CBA-412B-AB16-5BBD1D4301B3}" dt="2026-01-26T19:24:18.988" v="419" actId="20577"/>
        <pc:sldMkLst>
          <pc:docMk/>
          <pc:sldMk cId="99553508" sldId="303"/>
        </pc:sldMkLst>
        <pc:spChg chg="add mod">
          <ac:chgData name="Nina Prater" userId="b33658bd-27c1-4809-8953-74c891cd1991" providerId="ADAL" clId="{A329236B-2CBA-412B-AB16-5BBD1D4301B3}" dt="2026-01-26T19:23:47.236" v="414" actId="20577"/>
          <ac:spMkLst>
            <pc:docMk/>
            <pc:sldMk cId="99553508" sldId="303"/>
            <ac:spMk id="2" creationId="{4F4B793C-175E-1A4F-A527-1283AEA29A24}"/>
          </ac:spMkLst>
        </pc:spChg>
        <pc:spChg chg="mod">
          <ac:chgData name="Nina Prater" userId="b33658bd-27c1-4809-8953-74c891cd1991" providerId="ADAL" clId="{A329236B-2CBA-412B-AB16-5BBD1D4301B3}" dt="2026-01-26T19:23:56.399" v="415" actId="1076"/>
          <ac:spMkLst>
            <pc:docMk/>
            <pc:sldMk cId="99553508" sldId="303"/>
            <ac:spMk id="11" creationId="{B2029A81-0FE0-02AF-EA6E-A0E3B67A4A14}"/>
          </ac:spMkLst>
        </pc:spChg>
        <pc:spChg chg="mod">
          <ac:chgData name="Nina Prater" userId="b33658bd-27c1-4809-8953-74c891cd1991" providerId="ADAL" clId="{A329236B-2CBA-412B-AB16-5BBD1D4301B3}" dt="2026-01-26T19:24:18.988" v="419" actId="20577"/>
          <ac:spMkLst>
            <pc:docMk/>
            <pc:sldMk cId="99553508" sldId="303"/>
            <ac:spMk id="17" creationId="{FED36389-E9ED-99D5-46A4-84B430144D67}"/>
          </ac:spMkLst>
        </pc:spChg>
      </pc:sldChg>
      <pc:sldChg chg="addSp delSp modSp add mod">
        <pc:chgData name="Nina Prater" userId="b33658bd-27c1-4809-8953-74c891cd1991" providerId="ADAL" clId="{A329236B-2CBA-412B-AB16-5BBD1D4301B3}" dt="2026-01-26T20:42:28.553" v="1301" actId="113"/>
        <pc:sldMkLst>
          <pc:docMk/>
          <pc:sldMk cId="2820760481" sldId="304"/>
        </pc:sldMkLst>
        <pc:spChg chg="add mod">
          <ac:chgData name="Nina Prater" userId="b33658bd-27c1-4809-8953-74c891cd1991" providerId="ADAL" clId="{A329236B-2CBA-412B-AB16-5BBD1D4301B3}" dt="2026-01-26T20:42:13.627" v="1298" actId="207"/>
          <ac:spMkLst>
            <pc:docMk/>
            <pc:sldMk cId="2820760481" sldId="304"/>
            <ac:spMk id="4" creationId="{923C5248-2D11-D09D-B448-0423429C339F}"/>
          </ac:spMkLst>
        </pc:spChg>
        <pc:spChg chg="add mod">
          <ac:chgData name="Nina Prater" userId="b33658bd-27c1-4809-8953-74c891cd1991" providerId="ADAL" clId="{A329236B-2CBA-412B-AB16-5BBD1D4301B3}" dt="2026-01-26T20:42:28.553" v="1301" actId="113"/>
          <ac:spMkLst>
            <pc:docMk/>
            <pc:sldMk cId="2820760481" sldId="304"/>
            <ac:spMk id="5" creationId="{91C086A3-2760-8415-068B-23051CE01C7D}"/>
          </ac:spMkLst>
        </pc:spChg>
        <pc:spChg chg="mod">
          <ac:chgData name="Nina Prater" userId="b33658bd-27c1-4809-8953-74c891cd1991" providerId="ADAL" clId="{A329236B-2CBA-412B-AB16-5BBD1D4301B3}" dt="2026-01-26T19:48:37.248" v="529" actId="20577"/>
          <ac:spMkLst>
            <pc:docMk/>
            <pc:sldMk cId="2820760481" sldId="304"/>
            <ac:spMk id="11" creationId="{DCEBB053-618C-A0D7-985E-391CFEE02239}"/>
          </ac:spMkLst>
        </pc:spChg>
      </pc:sldChg>
      <pc:sldChg chg="addSp delSp modSp new mod">
        <pc:chgData name="Nina Prater" userId="b33658bd-27c1-4809-8953-74c891cd1991" providerId="ADAL" clId="{A329236B-2CBA-412B-AB16-5BBD1D4301B3}" dt="2026-01-26T20:44:32.815" v="1319" actId="478"/>
        <pc:sldMkLst>
          <pc:docMk/>
          <pc:sldMk cId="1223169860" sldId="305"/>
        </pc:sldMkLst>
        <pc:spChg chg="mod">
          <ac:chgData name="Nina Prater" userId="b33658bd-27c1-4809-8953-74c891cd1991" providerId="ADAL" clId="{A329236B-2CBA-412B-AB16-5BBD1D4301B3}" dt="2026-01-26T20:14:48.398" v="915" actId="403"/>
          <ac:spMkLst>
            <pc:docMk/>
            <pc:sldMk cId="1223169860" sldId="305"/>
            <ac:spMk id="4" creationId="{D8FA2325-FAF7-CF96-29A0-9357BB59F365}"/>
          </ac:spMkLst>
        </pc:spChg>
        <pc:picChg chg="add mod">
          <ac:chgData name="Nina Prater" userId="b33658bd-27c1-4809-8953-74c891cd1991" providerId="ADAL" clId="{A329236B-2CBA-412B-AB16-5BBD1D4301B3}" dt="2026-01-26T20:15:27.221" v="934" actId="931"/>
          <ac:picMkLst>
            <pc:docMk/>
            <pc:sldMk cId="1223169860" sldId="305"/>
            <ac:picMk id="7" creationId="{84AC820A-C21C-8068-1BC3-28E90F957997}"/>
          </ac:picMkLst>
        </pc:picChg>
      </pc:sldChg>
      <pc:sldChg chg="addSp delSp modSp new mod">
        <pc:chgData name="Nina Prater" userId="b33658bd-27c1-4809-8953-74c891cd1991" providerId="ADAL" clId="{A329236B-2CBA-412B-AB16-5BBD1D4301B3}" dt="2026-01-26T20:21:50.869" v="1017" actId="931"/>
        <pc:sldMkLst>
          <pc:docMk/>
          <pc:sldMk cId="2440063335" sldId="306"/>
        </pc:sldMkLst>
        <pc:spChg chg="mod">
          <ac:chgData name="Nina Prater" userId="b33658bd-27c1-4809-8953-74c891cd1991" providerId="ADAL" clId="{A329236B-2CBA-412B-AB16-5BBD1D4301B3}" dt="2026-01-26T20:19:49.805" v="966" actId="20577"/>
          <ac:spMkLst>
            <pc:docMk/>
            <pc:sldMk cId="2440063335" sldId="306"/>
            <ac:spMk id="2" creationId="{FBFD84F8-D751-A9A7-77A4-2D48C4DE9B28}"/>
          </ac:spMkLst>
        </pc:spChg>
        <pc:spChg chg="mod">
          <ac:chgData name="Nina Prater" userId="b33658bd-27c1-4809-8953-74c891cd1991" providerId="ADAL" clId="{A329236B-2CBA-412B-AB16-5BBD1D4301B3}" dt="2026-01-26T20:21:18.470" v="1016" actId="120"/>
          <ac:spMkLst>
            <pc:docMk/>
            <pc:sldMk cId="2440063335" sldId="306"/>
            <ac:spMk id="4" creationId="{DEA7112E-1FA5-EEC2-072F-3476F8067166}"/>
          </ac:spMkLst>
        </pc:spChg>
        <pc:picChg chg="add mod">
          <ac:chgData name="Nina Prater" userId="b33658bd-27c1-4809-8953-74c891cd1991" providerId="ADAL" clId="{A329236B-2CBA-412B-AB16-5BBD1D4301B3}" dt="2026-01-26T20:21:50.869" v="1017" actId="931"/>
          <ac:picMkLst>
            <pc:docMk/>
            <pc:sldMk cId="2440063335" sldId="306"/>
            <ac:picMk id="6" creationId="{F39C8E36-FA4F-A5D4-88E6-0158A0B8BBC7}"/>
          </ac:picMkLst>
        </pc:picChg>
      </pc:sldChg>
      <pc:sldChg chg="addSp delSp modSp new mod">
        <pc:chgData name="Nina Prater" userId="b33658bd-27c1-4809-8953-74c891cd1991" providerId="ADAL" clId="{A329236B-2CBA-412B-AB16-5BBD1D4301B3}" dt="2026-01-26T20:30:26.981" v="1036" actId="12"/>
        <pc:sldMkLst>
          <pc:docMk/>
          <pc:sldMk cId="633659285" sldId="307"/>
        </pc:sldMkLst>
        <pc:spChg chg="mod">
          <ac:chgData name="Nina Prater" userId="b33658bd-27c1-4809-8953-74c891cd1991" providerId="ADAL" clId="{A329236B-2CBA-412B-AB16-5BBD1D4301B3}" dt="2026-01-26T20:29:15.618" v="1027" actId="20577"/>
          <ac:spMkLst>
            <pc:docMk/>
            <pc:sldMk cId="633659285" sldId="307"/>
            <ac:spMk id="2" creationId="{C5227516-5354-AB77-2EF9-4A9E24274473}"/>
          </ac:spMkLst>
        </pc:spChg>
        <pc:spChg chg="mod">
          <ac:chgData name="Nina Prater" userId="b33658bd-27c1-4809-8953-74c891cd1991" providerId="ADAL" clId="{A329236B-2CBA-412B-AB16-5BBD1D4301B3}" dt="2026-01-26T20:30:26.981" v="1036" actId="12"/>
          <ac:spMkLst>
            <pc:docMk/>
            <pc:sldMk cId="633659285" sldId="307"/>
            <ac:spMk id="4" creationId="{9DB3D7BA-9403-287C-5FEB-765B8B4B78F6}"/>
          </ac:spMkLst>
        </pc:spChg>
        <pc:picChg chg="add mod modCrop">
          <ac:chgData name="Nina Prater" userId="b33658bd-27c1-4809-8953-74c891cd1991" providerId="ADAL" clId="{A329236B-2CBA-412B-AB16-5BBD1D4301B3}" dt="2026-01-26T20:29:45.973" v="1031" actId="18131"/>
          <ac:picMkLst>
            <pc:docMk/>
            <pc:sldMk cId="633659285" sldId="307"/>
            <ac:picMk id="7" creationId="{8AD1745C-F560-1216-B2A8-40859B88BAAC}"/>
          </ac:picMkLst>
        </pc:picChg>
      </pc:sldChg>
    </pc:docChg>
  </pc:docChgLst>
  <pc:docChgLst>
    <pc:chgData name="Amy Smith" userId="S::amys@ncat.org::41d967b8-18d8-442f-98f2-78d32c20e267" providerId="AD" clId="Web-{07625D55-DEA6-4101-464A-6C46EFE76D6B}"/>
    <pc:docChg chg="modSld">
      <pc:chgData name="Amy Smith" userId="S::amys@ncat.org::41d967b8-18d8-442f-98f2-78d32c20e267" providerId="AD" clId="Web-{07625D55-DEA6-4101-464A-6C46EFE76D6B}" dt="2026-01-29T23:41:08.104" v="0" actId="20577"/>
      <pc:docMkLst>
        <pc:docMk/>
      </pc:docMkLst>
      <pc:sldChg chg="modSp">
        <pc:chgData name="Amy Smith" userId="S::amys@ncat.org::41d967b8-18d8-442f-98f2-78d32c20e267" providerId="AD" clId="Web-{07625D55-DEA6-4101-464A-6C46EFE76D6B}" dt="2026-01-29T23:41:08.104" v="0" actId="20577"/>
        <pc:sldMkLst>
          <pc:docMk/>
          <pc:sldMk cId="819736541" sldId="290"/>
        </pc:sldMkLst>
        <pc:spChg chg="mod">
          <ac:chgData name="Amy Smith" userId="S::amys@ncat.org::41d967b8-18d8-442f-98f2-78d32c20e267" providerId="AD" clId="Web-{07625D55-DEA6-4101-464A-6C46EFE76D6B}" dt="2026-01-29T23:41:08.104" v="0" actId="20577"/>
          <ac:spMkLst>
            <pc:docMk/>
            <pc:sldMk cId="819736541" sldId="290"/>
            <ac:spMk id="6" creationId="{E1608746-57B2-2241-6ECA-BF8E4DE818D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E441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43616-1EA2-9FC9-2361-A4B458FFF6F3}"/>
              </a:ext>
            </a:extLst>
          </p:cNvPr>
          <p:cNvSpPr>
            <a:spLocks noGrp="1"/>
          </p:cNvSpPr>
          <p:nvPr>
            <p:ph type="ctrTitle" hasCustomPrompt="1"/>
          </p:nvPr>
        </p:nvSpPr>
        <p:spPr>
          <a:xfrm>
            <a:off x="1524000" y="1186370"/>
            <a:ext cx="9144000" cy="3275901"/>
          </a:xfrm>
        </p:spPr>
        <p:txBody>
          <a:bodyPr lIns="0" tIns="0" rIns="0" bIns="0" anchor="b"/>
          <a:lstStyle>
            <a:lvl1pPr algn="ctr">
              <a:lnSpc>
                <a:spcPts val="10000"/>
              </a:lnSpc>
              <a:defRPr sz="9600" b="1" i="0">
                <a:solidFill>
                  <a:srgbClr val="5DA12D"/>
                </a:solidFill>
                <a:latin typeface="ABC Whyte Heavy" panose="020B0004040202060203" pitchFamily="34" charset="77"/>
                <a:ea typeface="ABC Whyte Heavy" panose="020B0004040202060203" pitchFamily="34" charset="77"/>
              </a:defRPr>
            </a:lvl1pPr>
          </a:lstStyle>
          <a:p>
            <a:r>
              <a:rPr lang="en-US"/>
              <a:t>CLICK TO EDIT MASTER TITLE STYLE</a:t>
            </a:r>
          </a:p>
        </p:txBody>
      </p:sp>
      <p:sp>
        <p:nvSpPr>
          <p:cNvPr id="3" name="Subtitle 2">
            <a:extLst>
              <a:ext uri="{FF2B5EF4-FFF2-40B4-BE49-F238E27FC236}">
                <a16:creationId xmlns:a16="http://schemas.microsoft.com/office/drawing/2014/main" id="{2F516BD4-C368-89E3-2665-4C4301CD2F6C}"/>
              </a:ext>
            </a:extLst>
          </p:cNvPr>
          <p:cNvSpPr>
            <a:spLocks noGrp="1"/>
          </p:cNvSpPr>
          <p:nvPr>
            <p:ph type="subTitle" idx="1"/>
          </p:nvPr>
        </p:nvSpPr>
        <p:spPr>
          <a:xfrm>
            <a:off x="1524000" y="4672584"/>
            <a:ext cx="9144000" cy="649224"/>
          </a:xfrm>
        </p:spPr>
        <p:txBody>
          <a:bodyPr lIns="0" tIns="0" rIns="0" bIns="0"/>
          <a:lstStyle>
            <a:lvl1pPr marL="0" indent="0" algn="ctr">
              <a:buNone/>
              <a:defRPr sz="2400" b="1" i="0">
                <a:solidFill>
                  <a:srgbClr val="5DA12D"/>
                </a:solidFill>
                <a:latin typeface="ABC Whyte Heavy" panose="020B0004040202060203" pitchFamily="34" charset="77"/>
                <a:ea typeface="ABC Whyte Heavy" panose="020B000404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extBox 3">
            <a:extLst>
              <a:ext uri="{FF2B5EF4-FFF2-40B4-BE49-F238E27FC236}">
                <a16:creationId xmlns:a16="http://schemas.microsoft.com/office/drawing/2014/main" id="{D8BA1498-F40A-DFCC-294D-6F03BA761B66}"/>
              </a:ext>
            </a:extLst>
          </p:cNvPr>
          <p:cNvSpPr txBox="1"/>
          <p:nvPr userDrawn="1"/>
        </p:nvSpPr>
        <p:spPr>
          <a:xfrm>
            <a:off x="8193023" y="6200336"/>
            <a:ext cx="3511295" cy="369332"/>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i="0" dirty="0">
                <a:solidFill>
                  <a:srgbClr val="5DA12D"/>
                </a:solidFill>
                <a:latin typeface="ABC Whyte Heavy" panose="020B0004040202060203" pitchFamily="34" charset="77"/>
                <a:ea typeface="ABC Whyte Heavy" panose="020B0004040202060203" pitchFamily="34" charset="77"/>
              </a:rPr>
              <a:t>NCAT.ORG</a:t>
            </a:r>
          </a:p>
        </p:txBody>
      </p:sp>
      <p:sp>
        <p:nvSpPr>
          <p:cNvPr id="6" name="TextBox 5">
            <a:extLst>
              <a:ext uri="{FF2B5EF4-FFF2-40B4-BE49-F238E27FC236}">
                <a16:creationId xmlns:a16="http://schemas.microsoft.com/office/drawing/2014/main" id="{08DA5F40-C778-97CC-6949-6ED2AC21F971}"/>
              </a:ext>
            </a:extLst>
          </p:cNvPr>
          <p:cNvSpPr txBox="1"/>
          <p:nvPr userDrawn="1"/>
        </p:nvSpPr>
        <p:spPr>
          <a:xfrm>
            <a:off x="356616" y="6202024"/>
            <a:ext cx="4644262" cy="345544"/>
          </a:xfrm>
          <a:prstGeom prst="rect">
            <a:avLst/>
          </a:prstGeom>
          <a:noFill/>
        </p:spPr>
        <p:txBody>
          <a:bodyPr wrap="square" rtlCol="0">
            <a:noAutofit/>
          </a:bodyPr>
          <a:lstStyle/>
          <a:p>
            <a:r>
              <a:rPr lang="en-US" b="1" i="0" dirty="0">
                <a:solidFill>
                  <a:srgbClr val="5DA12D"/>
                </a:solidFill>
                <a:latin typeface="ABC Whyte Heavy" panose="020B0004040202060203" pitchFamily="34" charset="77"/>
                <a:ea typeface="ABC Whyte Heavy" panose="020B0004040202060203" pitchFamily="34" charset="77"/>
              </a:rPr>
              <a:t>Trusted Support for Land Stewards</a:t>
            </a:r>
          </a:p>
        </p:txBody>
      </p:sp>
    </p:spTree>
    <p:extLst>
      <p:ext uri="{BB962C8B-B14F-4D97-AF65-F5344CB8AC3E}">
        <p14:creationId xmlns:p14="http://schemas.microsoft.com/office/powerpoint/2010/main" val="621809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Boxes">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51510C8D-4FB9-8E23-6BEE-D1AAA3CA3131}"/>
              </a:ext>
            </a:extLst>
          </p:cNvPr>
          <p:cNvSpPr>
            <a:spLocks noGrp="1"/>
          </p:cNvSpPr>
          <p:nvPr>
            <p:ph idx="19" hasCustomPrompt="1"/>
          </p:nvPr>
        </p:nvSpPr>
        <p:spPr>
          <a:xfrm>
            <a:off x="356614" y="4618977"/>
            <a:ext cx="4289527" cy="1281918"/>
          </a:xfrm>
        </p:spPr>
        <p:txBody>
          <a:bodyPr>
            <a:noAutofit/>
          </a:bodyPr>
          <a:lstStyle>
            <a:lvl1pPr marL="0" indent="0">
              <a:buFontTx/>
              <a:buNone/>
              <a:defRPr sz="1800" b="1" i="0">
                <a:solidFill>
                  <a:srgbClr val="5DA12D"/>
                </a:solidFill>
                <a:latin typeface="ABC Whyte Heavy" panose="020B0004040202060203" pitchFamily="34" charset="77"/>
                <a:ea typeface="ABC Whyte Heavy" panose="020B0004040202060203" pitchFamily="34" charset="77"/>
              </a:defRPr>
            </a:lvl1pPr>
            <a:lvl2pPr marL="0" indent="0">
              <a:buFontTx/>
              <a:buNone/>
              <a:defRPr sz="1300" b="0" i="0">
                <a:solidFill>
                  <a:srgbClr val="1E4415"/>
                </a:solidFill>
                <a:latin typeface="ABC Whyte Book" panose="020B0004040202060203" pitchFamily="34" charset="77"/>
                <a:ea typeface="ABC Whyte Book" panose="020B0004040202060203" pitchFamily="34" charset="77"/>
              </a:defRPr>
            </a:lvl2pPr>
          </a:lstStyle>
          <a:p>
            <a:pPr lvl="0"/>
            <a:r>
              <a:rPr lang="en-US" dirty="0"/>
              <a:t>CLICK TO EDIT MASTER </a:t>
            </a:r>
            <a:br>
              <a:rPr lang="en-US" dirty="0"/>
            </a:br>
            <a:r>
              <a:rPr lang="en-US" dirty="0"/>
              <a:t>TEXT STYLES</a:t>
            </a:r>
          </a:p>
          <a:p>
            <a:pPr lvl="1"/>
            <a:r>
              <a:rPr lang="en-US" dirty="0"/>
              <a:t>Second level</a:t>
            </a:r>
          </a:p>
        </p:txBody>
      </p:sp>
      <p:sp>
        <p:nvSpPr>
          <p:cNvPr id="24" name="Content Placeholder 2">
            <a:extLst>
              <a:ext uri="{FF2B5EF4-FFF2-40B4-BE49-F238E27FC236}">
                <a16:creationId xmlns:a16="http://schemas.microsoft.com/office/drawing/2014/main" id="{F7917EFD-FDDD-1B4D-EF96-6D067EC6C62A}"/>
              </a:ext>
            </a:extLst>
          </p:cNvPr>
          <p:cNvSpPr>
            <a:spLocks noGrp="1"/>
          </p:cNvSpPr>
          <p:nvPr>
            <p:ph idx="20" hasCustomPrompt="1"/>
          </p:nvPr>
        </p:nvSpPr>
        <p:spPr>
          <a:xfrm>
            <a:off x="5006875" y="4618977"/>
            <a:ext cx="4289525" cy="1281918"/>
          </a:xfrm>
        </p:spPr>
        <p:txBody>
          <a:bodyPr>
            <a:noAutofit/>
          </a:bodyPr>
          <a:lstStyle>
            <a:lvl1pPr marL="0" indent="0">
              <a:buFontTx/>
              <a:buNone/>
              <a:defRPr sz="1800" b="1" i="0">
                <a:solidFill>
                  <a:srgbClr val="5DA12D"/>
                </a:solidFill>
                <a:latin typeface="ABC Whyte Heavy" panose="020B0004040202060203" pitchFamily="34" charset="77"/>
                <a:ea typeface="ABC Whyte Heavy" panose="020B0004040202060203" pitchFamily="34" charset="77"/>
              </a:defRPr>
            </a:lvl1pPr>
            <a:lvl2pPr marL="0" indent="0">
              <a:buFontTx/>
              <a:buNone/>
              <a:defRPr sz="1300" b="0" i="0">
                <a:solidFill>
                  <a:srgbClr val="1E4415"/>
                </a:solidFill>
                <a:latin typeface="ABC Whyte Book" panose="020B0004040202060203" pitchFamily="34" charset="77"/>
                <a:ea typeface="ABC Whyte Book" panose="020B0004040202060203" pitchFamily="34" charset="77"/>
              </a:defRPr>
            </a:lvl2pPr>
          </a:lstStyle>
          <a:p>
            <a:pPr lvl="0"/>
            <a:r>
              <a:rPr lang="en-US" dirty="0"/>
              <a:t>CLICK TO EDIT MASTER </a:t>
            </a:r>
            <a:br>
              <a:rPr lang="en-US" dirty="0"/>
            </a:br>
            <a:r>
              <a:rPr lang="en-US" dirty="0"/>
              <a:t>TEXT STYLES</a:t>
            </a:r>
          </a:p>
          <a:p>
            <a:pPr lvl="1"/>
            <a:r>
              <a:rPr lang="en-US" dirty="0"/>
              <a:t>Second level</a:t>
            </a:r>
          </a:p>
        </p:txBody>
      </p:sp>
      <p:sp>
        <p:nvSpPr>
          <p:cNvPr id="2" name="Title 1">
            <a:extLst>
              <a:ext uri="{FF2B5EF4-FFF2-40B4-BE49-F238E27FC236}">
                <a16:creationId xmlns:a16="http://schemas.microsoft.com/office/drawing/2014/main" id="{EDDCE5E8-A9D0-8EF6-47DC-58E1AB9BE907}"/>
              </a:ext>
            </a:extLst>
          </p:cNvPr>
          <p:cNvSpPr>
            <a:spLocks noGrp="1"/>
          </p:cNvSpPr>
          <p:nvPr>
            <p:ph type="title"/>
          </p:nvPr>
        </p:nvSpPr>
        <p:spPr>
          <a:xfrm>
            <a:off x="356616" y="246888"/>
            <a:ext cx="8939784" cy="2386584"/>
          </a:xfrm>
        </p:spPr>
        <p:txBody>
          <a:bodyPr anchor="b"/>
          <a:lstStyle>
            <a:lvl1pPr>
              <a:lnSpc>
                <a:spcPts val="8000"/>
              </a:lnSpc>
              <a:defRPr sz="8000" b="1" i="0">
                <a:solidFill>
                  <a:srgbClr val="5DA12D"/>
                </a:solidFill>
                <a:latin typeface="ABC Whyte Heavy" panose="020B0004040202060203" pitchFamily="34" charset="77"/>
                <a:ea typeface="ABC Whyte Heavy" panose="020B0004040202060203" pitchFamily="34" charset="77"/>
              </a:defRPr>
            </a:lvl1pPr>
          </a:lstStyle>
          <a:p>
            <a:r>
              <a:rPr lang="en-US"/>
              <a:t>Click to edit Master title style</a:t>
            </a:r>
          </a:p>
        </p:txBody>
      </p:sp>
      <p:pic>
        <p:nvPicPr>
          <p:cNvPr id="9" name="Picture 8">
            <a:extLst>
              <a:ext uri="{FF2B5EF4-FFF2-40B4-BE49-F238E27FC236}">
                <a16:creationId xmlns:a16="http://schemas.microsoft.com/office/drawing/2014/main" id="{AC293F60-7786-E06B-5D38-DB13BBB5ADFC}"/>
              </a:ext>
            </a:extLst>
          </p:cNvPr>
          <p:cNvPicPr>
            <a:picLocks noChangeAspect="1"/>
          </p:cNvPicPr>
          <p:nvPr userDrawn="1"/>
        </p:nvPicPr>
        <p:blipFill>
          <a:blip r:embed="rId2"/>
          <a:stretch>
            <a:fillRect/>
          </a:stretch>
        </p:blipFill>
        <p:spPr>
          <a:xfrm rot="5400000">
            <a:off x="11014468" y="965398"/>
            <a:ext cx="1159588" cy="293521"/>
          </a:xfrm>
          <a:prstGeom prst="rect">
            <a:avLst/>
          </a:prstGeom>
        </p:spPr>
      </p:pic>
      <p:sp>
        <p:nvSpPr>
          <p:cNvPr id="10" name="Content Placeholder 2">
            <a:extLst>
              <a:ext uri="{FF2B5EF4-FFF2-40B4-BE49-F238E27FC236}">
                <a16:creationId xmlns:a16="http://schemas.microsoft.com/office/drawing/2014/main" id="{48C61E69-2267-3641-1BB8-DD1A9E382B6E}"/>
              </a:ext>
            </a:extLst>
          </p:cNvPr>
          <p:cNvSpPr>
            <a:spLocks noGrp="1"/>
          </p:cNvSpPr>
          <p:nvPr>
            <p:ph idx="1" hasCustomPrompt="1"/>
          </p:nvPr>
        </p:nvSpPr>
        <p:spPr>
          <a:xfrm>
            <a:off x="356614" y="3017520"/>
            <a:ext cx="4289527" cy="1281918"/>
          </a:xfrm>
        </p:spPr>
        <p:txBody>
          <a:bodyPr>
            <a:noAutofit/>
          </a:bodyPr>
          <a:lstStyle>
            <a:lvl1pPr marL="0" indent="0">
              <a:buFontTx/>
              <a:buNone/>
              <a:defRPr sz="1800" b="1" i="0">
                <a:solidFill>
                  <a:srgbClr val="5DA12D"/>
                </a:solidFill>
                <a:latin typeface="ABC Whyte Heavy" panose="020B0004040202060203" pitchFamily="34" charset="77"/>
                <a:ea typeface="ABC Whyte Heavy" panose="020B0004040202060203" pitchFamily="34" charset="77"/>
              </a:defRPr>
            </a:lvl1pPr>
            <a:lvl2pPr marL="0" indent="0">
              <a:buFontTx/>
              <a:buNone/>
              <a:defRPr sz="1300" b="0" i="0">
                <a:solidFill>
                  <a:srgbClr val="1E4415"/>
                </a:solidFill>
                <a:latin typeface="ABC Whyte Book" panose="020B0004040202060203" pitchFamily="34" charset="77"/>
                <a:ea typeface="ABC Whyte Book" panose="020B0004040202060203" pitchFamily="34" charset="77"/>
              </a:defRPr>
            </a:lvl2pPr>
          </a:lstStyle>
          <a:p>
            <a:pPr lvl="0"/>
            <a:r>
              <a:rPr lang="en-US" dirty="0"/>
              <a:t>CLICK TO EDIT MASTER </a:t>
            </a:r>
            <a:br>
              <a:rPr lang="en-US" dirty="0"/>
            </a:br>
            <a:r>
              <a:rPr lang="en-US" dirty="0"/>
              <a:t>TEXT STYLES</a:t>
            </a:r>
          </a:p>
          <a:p>
            <a:pPr lvl="1"/>
            <a:r>
              <a:rPr lang="en-US" dirty="0"/>
              <a:t>Second level</a:t>
            </a:r>
          </a:p>
        </p:txBody>
      </p:sp>
      <p:sp>
        <p:nvSpPr>
          <p:cNvPr id="12" name="Content Placeholder 2">
            <a:extLst>
              <a:ext uri="{FF2B5EF4-FFF2-40B4-BE49-F238E27FC236}">
                <a16:creationId xmlns:a16="http://schemas.microsoft.com/office/drawing/2014/main" id="{A71C097C-5C77-85A3-2DBA-17F99C3C0342}"/>
              </a:ext>
            </a:extLst>
          </p:cNvPr>
          <p:cNvSpPr>
            <a:spLocks noGrp="1"/>
          </p:cNvSpPr>
          <p:nvPr>
            <p:ph idx="12" hasCustomPrompt="1"/>
          </p:nvPr>
        </p:nvSpPr>
        <p:spPr>
          <a:xfrm>
            <a:off x="5006875" y="3017520"/>
            <a:ext cx="4289525" cy="1281918"/>
          </a:xfrm>
        </p:spPr>
        <p:txBody>
          <a:bodyPr>
            <a:noAutofit/>
          </a:bodyPr>
          <a:lstStyle>
            <a:lvl1pPr marL="0" indent="0">
              <a:buFontTx/>
              <a:buNone/>
              <a:defRPr sz="1800" b="1" i="0">
                <a:solidFill>
                  <a:srgbClr val="5DA12D"/>
                </a:solidFill>
                <a:latin typeface="ABC Whyte Heavy" panose="020B0004040202060203" pitchFamily="34" charset="77"/>
                <a:ea typeface="ABC Whyte Heavy" panose="020B0004040202060203" pitchFamily="34" charset="77"/>
              </a:defRPr>
            </a:lvl1pPr>
            <a:lvl2pPr marL="0" indent="0">
              <a:buFontTx/>
              <a:buNone/>
              <a:defRPr sz="1300" b="0" i="0">
                <a:solidFill>
                  <a:srgbClr val="1E4415"/>
                </a:solidFill>
                <a:latin typeface="ABC Whyte Book" panose="020B0004040202060203" pitchFamily="34" charset="77"/>
                <a:ea typeface="ABC Whyte Book" panose="020B0004040202060203" pitchFamily="34" charset="77"/>
              </a:defRPr>
            </a:lvl2pPr>
          </a:lstStyle>
          <a:p>
            <a:pPr lvl="0"/>
            <a:r>
              <a:rPr lang="en-US" dirty="0"/>
              <a:t>CLICK TO EDIT MASTER </a:t>
            </a:r>
            <a:br>
              <a:rPr lang="en-US" dirty="0"/>
            </a:br>
            <a:r>
              <a:rPr lang="en-US" dirty="0"/>
              <a:t>TEXT STYLES</a:t>
            </a:r>
          </a:p>
          <a:p>
            <a:pPr lvl="1"/>
            <a:r>
              <a:rPr lang="en-US" dirty="0"/>
              <a:t>Second level</a:t>
            </a:r>
          </a:p>
        </p:txBody>
      </p:sp>
      <p:sp>
        <p:nvSpPr>
          <p:cNvPr id="3" name="TextBox 2">
            <a:extLst>
              <a:ext uri="{FF2B5EF4-FFF2-40B4-BE49-F238E27FC236}">
                <a16:creationId xmlns:a16="http://schemas.microsoft.com/office/drawing/2014/main" id="{73329197-C6A1-91A4-56E0-B12FB0B9919A}"/>
              </a:ext>
            </a:extLst>
          </p:cNvPr>
          <p:cNvSpPr txBox="1"/>
          <p:nvPr userDrawn="1"/>
        </p:nvSpPr>
        <p:spPr>
          <a:xfrm>
            <a:off x="8193023" y="6200336"/>
            <a:ext cx="3511295" cy="369332"/>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i="0" dirty="0">
                <a:solidFill>
                  <a:srgbClr val="5DA12D"/>
                </a:solidFill>
                <a:latin typeface="ABC Whyte Heavy" panose="020B0004040202060203" pitchFamily="34" charset="77"/>
                <a:ea typeface="ABC Whyte Heavy" panose="020B0004040202060203" pitchFamily="34" charset="77"/>
              </a:rPr>
              <a:t>NCAT.ORG</a:t>
            </a:r>
          </a:p>
        </p:txBody>
      </p:sp>
      <p:sp>
        <p:nvSpPr>
          <p:cNvPr id="4" name="TextBox 3">
            <a:extLst>
              <a:ext uri="{FF2B5EF4-FFF2-40B4-BE49-F238E27FC236}">
                <a16:creationId xmlns:a16="http://schemas.microsoft.com/office/drawing/2014/main" id="{A7C863A0-F8D9-F623-3E85-CD52FF2D2A96}"/>
              </a:ext>
            </a:extLst>
          </p:cNvPr>
          <p:cNvSpPr txBox="1"/>
          <p:nvPr userDrawn="1"/>
        </p:nvSpPr>
        <p:spPr>
          <a:xfrm>
            <a:off x="356616" y="6202024"/>
            <a:ext cx="4644262" cy="345544"/>
          </a:xfrm>
          <a:prstGeom prst="rect">
            <a:avLst/>
          </a:prstGeom>
          <a:noFill/>
        </p:spPr>
        <p:txBody>
          <a:bodyPr wrap="square" rtlCol="0">
            <a:noAutofit/>
          </a:bodyPr>
          <a:lstStyle/>
          <a:p>
            <a:r>
              <a:rPr lang="en-US" b="1" i="0" dirty="0">
                <a:solidFill>
                  <a:srgbClr val="5DA12D"/>
                </a:solidFill>
                <a:latin typeface="ABC Whyte Heavy" panose="020B0004040202060203" pitchFamily="34" charset="77"/>
                <a:ea typeface="ABC Whyte Heavy" panose="020B0004040202060203" pitchFamily="34" charset="77"/>
              </a:rPr>
              <a:t>Trusted Support for Land Stewards</a:t>
            </a:r>
          </a:p>
        </p:txBody>
      </p:sp>
    </p:spTree>
    <p:extLst>
      <p:ext uri="{BB962C8B-B14F-4D97-AF65-F5344CB8AC3E}">
        <p14:creationId xmlns:p14="http://schemas.microsoft.com/office/powerpoint/2010/main" val="100826724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CE5E8-A9D0-8EF6-47DC-58E1AB9BE907}"/>
              </a:ext>
            </a:extLst>
          </p:cNvPr>
          <p:cNvSpPr>
            <a:spLocks noGrp="1"/>
          </p:cNvSpPr>
          <p:nvPr>
            <p:ph type="title"/>
          </p:nvPr>
        </p:nvSpPr>
        <p:spPr>
          <a:xfrm>
            <a:off x="356616" y="246888"/>
            <a:ext cx="8939784" cy="2386584"/>
          </a:xfrm>
        </p:spPr>
        <p:txBody>
          <a:bodyPr anchor="b"/>
          <a:lstStyle>
            <a:lvl1pPr>
              <a:lnSpc>
                <a:spcPts val="8000"/>
              </a:lnSpc>
              <a:defRPr sz="8000" b="1" i="0">
                <a:solidFill>
                  <a:srgbClr val="5DA12D"/>
                </a:solidFill>
                <a:latin typeface="ABC Whyte Heavy" panose="020B0004040202060203" pitchFamily="34" charset="77"/>
                <a:ea typeface="ABC Whyte Heavy" panose="020B0004040202060203" pitchFamily="34" charset="77"/>
              </a:defRPr>
            </a:lvl1pPr>
          </a:lstStyle>
          <a:p>
            <a:r>
              <a:rPr lang="en-US"/>
              <a:t>Click to edit Master title style</a:t>
            </a:r>
          </a:p>
        </p:txBody>
      </p:sp>
      <p:pic>
        <p:nvPicPr>
          <p:cNvPr id="9" name="Picture 8">
            <a:extLst>
              <a:ext uri="{FF2B5EF4-FFF2-40B4-BE49-F238E27FC236}">
                <a16:creationId xmlns:a16="http://schemas.microsoft.com/office/drawing/2014/main" id="{AC293F60-7786-E06B-5D38-DB13BBB5ADFC}"/>
              </a:ext>
            </a:extLst>
          </p:cNvPr>
          <p:cNvPicPr>
            <a:picLocks noChangeAspect="1"/>
          </p:cNvPicPr>
          <p:nvPr userDrawn="1"/>
        </p:nvPicPr>
        <p:blipFill>
          <a:blip r:embed="rId2"/>
          <a:stretch>
            <a:fillRect/>
          </a:stretch>
        </p:blipFill>
        <p:spPr>
          <a:xfrm rot="5400000">
            <a:off x="11014468" y="965398"/>
            <a:ext cx="1159588" cy="293521"/>
          </a:xfrm>
          <a:prstGeom prst="rect">
            <a:avLst/>
          </a:prstGeom>
        </p:spPr>
      </p:pic>
      <p:sp>
        <p:nvSpPr>
          <p:cNvPr id="10" name="Content Placeholder 2">
            <a:extLst>
              <a:ext uri="{FF2B5EF4-FFF2-40B4-BE49-F238E27FC236}">
                <a16:creationId xmlns:a16="http://schemas.microsoft.com/office/drawing/2014/main" id="{48C61E69-2267-3641-1BB8-DD1A9E382B6E}"/>
              </a:ext>
            </a:extLst>
          </p:cNvPr>
          <p:cNvSpPr>
            <a:spLocks noGrp="1"/>
          </p:cNvSpPr>
          <p:nvPr>
            <p:ph idx="1" hasCustomPrompt="1"/>
          </p:nvPr>
        </p:nvSpPr>
        <p:spPr>
          <a:xfrm>
            <a:off x="356614" y="3017519"/>
            <a:ext cx="8939784" cy="2882673"/>
          </a:xfrm>
        </p:spPr>
        <p:txBody>
          <a:bodyPr>
            <a:noAutofit/>
          </a:bodyPr>
          <a:lstStyle>
            <a:lvl1pPr marL="0" indent="0">
              <a:buFontTx/>
              <a:buNone/>
              <a:defRPr sz="1800" b="1" i="0">
                <a:solidFill>
                  <a:srgbClr val="5DA12D"/>
                </a:solidFill>
                <a:latin typeface="ABC Whyte Heavy" panose="020B0004040202060203" pitchFamily="34" charset="77"/>
                <a:ea typeface="ABC Whyte Heavy" panose="020B0004040202060203" pitchFamily="34" charset="77"/>
              </a:defRPr>
            </a:lvl1pPr>
            <a:lvl2pPr marL="228600" marR="0" indent="-228600" algn="l" defTabSz="914400" rtl="0" eaLnBrk="1" fontAlgn="auto" latinLnBrk="0" hangingPunct="1">
              <a:lnSpc>
                <a:spcPct val="90000"/>
              </a:lnSpc>
              <a:spcBef>
                <a:spcPts val="1000"/>
              </a:spcBef>
              <a:spcAft>
                <a:spcPts val="0"/>
              </a:spcAft>
              <a:buClr>
                <a:srgbClr val="5DA12D"/>
              </a:buClr>
              <a:buSzTx/>
              <a:buFont typeface="Arial" panose="020B0604020202020204" pitchFamily="34" charset="0"/>
              <a:buChar char="•"/>
              <a:tabLst/>
              <a:defRPr sz="1400" b="0" i="0">
                <a:solidFill>
                  <a:srgbClr val="1E4415"/>
                </a:solidFill>
                <a:latin typeface="ABC Whyte Book" panose="020B0004040202060203" pitchFamily="34" charset="77"/>
                <a:ea typeface="ABC Whyte Book" panose="020B0004040202060203" pitchFamily="34" charset="77"/>
              </a:defRPr>
            </a:lvl2pPr>
          </a:lstStyle>
          <a:p>
            <a:pPr lvl="0"/>
            <a:r>
              <a:rPr lang="en-US" dirty="0"/>
              <a:t>CLICK TO EDIT MASTER TEXT STYLES</a:t>
            </a:r>
          </a:p>
          <a:p>
            <a:pPr lvl="1"/>
            <a:r>
              <a:rPr lang="en-US" dirty="0"/>
              <a:t>Lorem ipsum dolor sit </a:t>
            </a:r>
            <a:r>
              <a:rPr lang="en-US" dirty="0" err="1"/>
              <a:t>amet</a:t>
            </a:r>
            <a:r>
              <a:rPr lang="en-US" dirty="0"/>
              <a:t> </a:t>
            </a:r>
            <a:r>
              <a:rPr lang="en-US" dirty="0" err="1"/>
              <a:t>consectetur</a:t>
            </a:r>
            <a:r>
              <a:rPr lang="en-US" dirty="0"/>
              <a:t>. Sed </a:t>
            </a:r>
            <a:r>
              <a:rPr lang="en-US" dirty="0" err="1"/>
              <a:t>imperdiet</a:t>
            </a:r>
            <a:r>
              <a:rPr lang="en-US" dirty="0"/>
              <a:t> est semper </a:t>
            </a:r>
            <a:r>
              <a:rPr lang="en-US" dirty="0" err="1"/>
              <a:t>neque</a:t>
            </a:r>
            <a:r>
              <a:rPr lang="en-US" dirty="0"/>
              <a:t> </a:t>
            </a:r>
            <a:r>
              <a:rPr lang="en-US" dirty="0" err="1"/>
              <a:t>feugiat</a:t>
            </a:r>
            <a:r>
              <a:rPr lang="en-US" dirty="0"/>
              <a:t> </a:t>
            </a:r>
            <a:r>
              <a:rPr lang="en-US" dirty="0" err="1"/>
              <a:t>amet</a:t>
            </a:r>
            <a:r>
              <a:rPr lang="en-US" dirty="0"/>
              <a:t> fermentum </a:t>
            </a:r>
            <a:r>
              <a:rPr lang="en-US" dirty="0" err="1"/>
              <a:t>amet</a:t>
            </a:r>
            <a:r>
              <a:rPr lang="en-US" dirty="0"/>
              <a:t> </a:t>
            </a:r>
            <a:r>
              <a:rPr lang="en-US" dirty="0" err="1"/>
              <a:t>urna</a:t>
            </a:r>
            <a:r>
              <a:rPr lang="en-US" dirty="0"/>
              <a:t>. Sed </a:t>
            </a:r>
            <a:r>
              <a:rPr lang="en-US" dirty="0" err="1"/>
              <a:t>platea</a:t>
            </a:r>
            <a:r>
              <a:rPr lang="en-US" dirty="0"/>
              <a:t> </a:t>
            </a:r>
            <a:r>
              <a:rPr lang="en-US" dirty="0" err="1"/>
              <a:t>amet</a:t>
            </a:r>
            <a:r>
              <a:rPr lang="en-US" dirty="0"/>
              <a:t> fermentum semper </a:t>
            </a:r>
            <a:r>
              <a:rPr lang="en-US" dirty="0" err="1"/>
              <a:t>eget</a:t>
            </a:r>
            <a:r>
              <a:rPr lang="en-US" dirty="0"/>
              <a:t> </a:t>
            </a:r>
            <a:r>
              <a:rPr lang="en-US" dirty="0" err="1"/>
              <a:t>adipiscing</a:t>
            </a:r>
            <a:r>
              <a:rPr lang="en-US" dirty="0"/>
              <a:t>.</a:t>
            </a:r>
          </a:p>
          <a:p>
            <a:pPr lvl="1"/>
            <a:r>
              <a:rPr lang="en-US" dirty="0"/>
              <a:t>Lorem ipsum dolor sit </a:t>
            </a:r>
            <a:r>
              <a:rPr lang="en-US" dirty="0" err="1"/>
              <a:t>amet</a:t>
            </a:r>
            <a:r>
              <a:rPr lang="en-US" dirty="0"/>
              <a:t> </a:t>
            </a:r>
            <a:r>
              <a:rPr lang="en-US" dirty="0" err="1"/>
              <a:t>consectetur</a:t>
            </a:r>
            <a:r>
              <a:rPr lang="en-US" dirty="0"/>
              <a:t>. Sed </a:t>
            </a:r>
            <a:r>
              <a:rPr lang="en-US" dirty="0" err="1"/>
              <a:t>imperdiet</a:t>
            </a:r>
            <a:r>
              <a:rPr lang="en-US" dirty="0"/>
              <a:t> est semper </a:t>
            </a:r>
            <a:r>
              <a:rPr lang="en-US" dirty="0" err="1"/>
              <a:t>neque</a:t>
            </a:r>
            <a:r>
              <a:rPr lang="en-US" dirty="0"/>
              <a:t> </a:t>
            </a:r>
            <a:r>
              <a:rPr lang="en-US" dirty="0" err="1"/>
              <a:t>feugiat</a:t>
            </a:r>
            <a:r>
              <a:rPr lang="en-US" dirty="0"/>
              <a:t> </a:t>
            </a:r>
            <a:r>
              <a:rPr lang="en-US" dirty="0" err="1"/>
              <a:t>amet</a:t>
            </a:r>
            <a:r>
              <a:rPr lang="en-US" dirty="0"/>
              <a:t> fermentum </a:t>
            </a:r>
            <a:r>
              <a:rPr lang="en-US" dirty="0" err="1"/>
              <a:t>amet</a:t>
            </a:r>
            <a:r>
              <a:rPr lang="en-US" dirty="0"/>
              <a:t> </a:t>
            </a:r>
            <a:r>
              <a:rPr lang="en-US" dirty="0" err="1"/>
              <a:t>urna</a:t>
            </a:r>
            <a:r>
              <a:rPr lang="en-US" dirty="0"/>
              <a:t>. Sed </a:t>
            </a:r>
            <a:r>
              <a:rPr lang="en-US" dirty="0" err="1"/>
              <a:t>platea</a:t>
            </a:r>
            <a:r>
              <a:rPr lang="en-US" dirty="0"/>
              <a:t> </a:t>
            </a:r>
            <a:r>
              <a:rPr lang="en-US" dirty="0" err="1"/>
              <a:t>amet</a:t>
            </a:r>
            <a:r>
              <a:rPr lang="en-US" dirty="0"/>
              <a:t> fermentum semper </a:t>
            </a:r>
            <a:r>
              <a:rPr lang="en-US" dirty="0" err="1"/>
              <a:t>eget</a:t>
            </a:r>
            <a:r>
              <a:rPr lang="en-US" dirty="0"/>
              <a:t> </a:t>
            </a:r>
            <a:r>
              <a:rPr lang="en-US" dirty="0" err="1"/>
              <a:t>adipiscing</a:t>
            </a:r>
            <a:r>
              <a:rPr lang="en-US" dirty="0"/>
              <a:t>.</a:t>
            </a:r>
          </a:p>
          <a:p>
            <a:pPr lvl="1"/>
            <a:r>
              <a:rPr lang="en-US" dirty="0"/>
              <a:t>Lorem ipsum dolor sit </a:t>
            </a:r>
            <a:r>
              <a:rPr lang="en-US" dirty="0" err="1"/>
              <a:t>amet</a:t>
            </a:r>
            <a:r>
              <a:rPr lang="en-US" dirty="0"/>
              <a:t> </a:t>
            </a:r>
            <a:r>
              <a:rPr lang="en-US" dirty="0" err="1"/>
              <a:t>consectetur</a:t>
            </a:r>
            <a:r>
              <a:rPr lang="en-US" dirty="0"/>
              <a:t>. Sed </a:t>
            </a:r>
            <a:r>
              <a:rPr lang="en-US" dirty="0" err="1"/>
              <a:t>imperdiet</a:t>
            </a:r>
            <a:r>
              <a:rPr lang="en-US" dirty="0"/>
              <a:t> est semper </a:t>
            </a:r>
            <a:r>
              <a:rPr lang="en-US" dirty="0" err="1"/>
              <a:t>neque</a:t>
            </a:r>
            <a:r>
              <a:rPr lang="en-US" dirty="0"/>
              <a:t> </a:t>
            </a:r>
            <a:r>
              <a:rPr lang="en-US" dirty="0" err="1"/>
              <a:t>feugiat</a:t>
            </a:r>
            <a:r>
              <a:rPr lang="en-US" dirty="0"/>
              <a:t> </a:t>
            </a:r>
            <a:r>
              <a:rPr lang="en-US" dirty="0" err="1"/>
              <a:t>amet</a:t>
            </a:r>
            <a:r>
              <a:rPr lang="en-US" dirty="0"/>
              <a:t> fermentum </a:t>
            </a:r>
            <a:r>
              <a:rPr lang="en-US" dirty="0" err="1"/>
              <a:t>amet</a:t>
            </a:r>
            <a:r>
              <a:rPr lang="en-US" dirty="0"/>
              <a:t> </a:t>
            </a:r>
            <a:r>
              <a:rPr lang="en-US" dirty="0" err="1"/>
              <a:t>urna</a:t>
            </a:r>
            <a:r>
              <a:rPr lang="en-US" dirty="0"/>
              <a:t>. Sed </a:t>
            </a:r>
            <a:r>
              <a:rPr lang="en-US" dirty="0" err="1"/>
              <a:t>platea</a:t>
            </a:r>
            <a:r>
              <a:rPr lang="en-US" dirty="0"/>
              <a:t> </a:t>
            </a:r>
            <a:r>
              <a:rPr lang="en-US" dirty="0" err="1"/>
              <a:t>amet</a:t>
            </a:r>
            <a:r>
              <a:rPr lang="en-US" dirty="0"/>
              <a:t> fermentum semper </a:t>
            </a:r>
            <a:r>
              <a:rPr lang="en-US" dirty="0" err="1"/>
              <a:t>eget</a:t>
            </a:r>
            <a:r>
              <a:rPr lang="en-US" dirty="0"/>
              <a:t> </a:t>
            </a:r>
            <a:r>
              <a:rPr lang="en-US" dirty="0" err="1"/>
              <a:t>adipiscing</a:t>
            </a:r>
            <a:r>
              <a:rPr lang="en-US" dirty="0"/>
              <a:t>.</a:t>
            </a:r>
          </a:p>
        </p:txBody>
      </p:sp>
      <p:sp>
        <p:nvSpPr>
          <p:cNvPr id="3" name="TextBox 2">
            <a:extLst>
              <a:ext uri="{FF2B5EF4-FFF2-40B4-BE49-F238E27FC236}">
                <a16:creationId xmlns:a16="http://schemas.microsoft.com/office/drawing/2014/main" id="{94A54266-FBB6-6E2E-3E74-4BE679B87073}"/>
              </a:ext>
            </a:extLst>
          </p:cNvPr>
          <p:cNvSpPr txBox="1"/>
          <p:nvPr userDrawn="1"/>
        </p:nvSpPr>
        <p:spPr>
          <a:xfrm>
            <a:off x="8193023" y="6200336"/>
            <a:ext cx="3511295" cy="369332"/>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i="0" dirty="0">
                <a:solidFill>
                  <a:srgbClr val="5DA12D"/>
                </a:solidFill>
                <a:latin typeface="ABC Whyte Heavy" panose="020B0004040202060203" pitchFamily="34" charset="77"/>
                <a:ea typeface="ABC Whyte Heavy" panose="020B0004040202060203" pitchFamily="34" charset="77"/>
              </a:rPr>
              <a:t>NCAT.ORG</a:t>
            </a:r>
          </a:p>
        </p:txBody>
      </p:sp>
      <p:sp>
        <p:nvSpPr>
          <p:cNvPr id="4" name="TextBox 3">
            <a:extLst>
              <a:ext uri="{FF2B5EF4-FFF2-40B4-BE49-F238E27FC236}">
                <a16:creationId xmlns:a16="http://schemas.microsoft.com/office/drawing/2014/main" id="{C1C2491B-F0CD-A199-C647-00E7E436342E}"/>
              </a:ext>
            </a:extLst>
          </p:cNvPr>
          <p:cNvSpPr txBox="1"/>
          <p:nvPr userDrawn="1"/>
        </p:nvSpPr>
        <p:spPr>
          <a:xfrm>
            <a:off x="356616" y="6202024"/>
            <a:ext cx="4644262" cy="345544"/>
          </a:xfrm>
          <a:prstGeom prst="rect">
            <a:avLst/>
          </a:prstGeom>
          <a:noFill/>
        </p:spPr>
        <p:txBody>
          <a:bodyPr wrap="square" rtlCol="0">
            <a:noAutofit/>
          </a:bodyPr>
          <a:lstStyle/>
          <a:p>
            <a:r>
              <a:rPr lang="en-US" b="1" i="0" dirty="0">
                <a:solidFill>
                  <a:srgbClr val="5DA12D"/>
                </a:solidFill>
                <a:latin typeface="ABC Whyte Heavy" panose="020B0004040202060203" pitchFamily="34" charset="77"/>
                <a:ea typeface="ABC Whyte Heavy" panose="020B0004040202060203" pitchFamily="34" charset="77"/>
              </a:rPr>
              <a:t>Trusted Support for Land Stewards</a:t>
            </a:r>
          </a:p>
        </p:txBody>
      </p:sp>
    </p:spTree>
    <p:extLst>
      <p:ext uri="{BB962C8B-B14F-4D97-AF65-F5344CB8AC3E}">
        <p14:creationId xmlns:p14="http://schemas.microsoft.com/office/powerpoint/2010/main" val="59488344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Bulleted Content 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CE5E8-A9D0-8EF6-47DC-58E1AB9BE907}"/>
              </a:ext>
            </a:extLst>
          </p:cNvPr>
          <p:cNvSpPr>
            <a:spLocks noGrp="1"/>
          </p:cNvSpPr>
          <p:nvPr>
            <p:ph type="title"/>
          </p:nvPr>
        </p:nvSpPr>
        <p:spPr>
          <a:xfrm>
            <a:off x="356616" y="246888"/>
            <a:ext cx="8939784" cy="2386584"/>
          </a:xfrm>
        </p:spPr>
        <p:txBody>
          <a:bodyPr anchor="b"/>
          <a:lstStyle>
            <a:lvl1pPr>
              <a:lnSpc>
                <a:spcPts val="8000"/>
              </a:lnSpc>
              <a:defRPr sz="8000" b="1" i="0">
                <a:solidFill>
                  <a:srgbClr val="5DA12D"/>
                </a:solidFill>
                <a:latin typeface="ABC Whyte Heavy" panose="020B0004040202060203" pitchFamily="34" charset="77"/>
                <a:ea typeface="ABC Whyte Heavy" panose="020B0004040202060203" pitchFamily="34" charset="77"/>
              </a:defRPr>
            </a:lvl1pPr>
          </a:lstStyle>
          <a:p>
            <a:r>
              <a:rPr lang="en-US"/>
              <a:t>Click to edit Master title style</a:t>
            </a:r>
          </a:p>
        </p:txBody>
      </p:sp>
      <p:pic>
        <p:nvPicPr>
          <p:cNvPr id="9" name="Picture 8">
            <a:extLst>
              <a:ext uri="{FF2B5EF4-FFF2-40B4-BE49-F238E27FC236}">
                <a16:creationId xmlns:a16="http://schemas.microsoft.com/office/drawing/2014/main" id="{AC293F60-7786-E06B-5D38-DB13BBB5ADFC}"/>
              </a:ext>
            </a:extLst>
          </p:cNvPr>
          <p:cNvPicPr>
            <a:picLocks noChangeAspect="1"/>
          </p:cNvPicPr>
          <p:nvPr userDrawn="1"/>
        </p:nvPicPr>
        <p:blipFill>
          <a:blip r:embed="rId2"/>
          <a:stretch>
            <a:fillRect/>
          </a:stretch>
        </p:blipFill>
        <p:spPr>
          <a:xfrm rot="5400000">
            <a:off x="11014468" y="965398"/>
            <a:ext cx="1159588" cy="293521"/>
          </a:xfrm>
          <a:prstGeom prst="rect">
            <a:avLst/>
          </a:prstGeom>
        </p:spPr>
      </p:pic>
      <p:sp>
        <p:nvSpPr>
          <p:cNvPr id="10" name="Content Placeholder 2">
            <a:extLst>
              <a:ext uri="{FF2B5EF4-FFF2-40B4-BE49-F238E27FC236}">
                <a16:creationId xmlns:a16="http://schemas.microsoft.com/office/drawing/2014/main" id="{48C61E69-2267-3641-1BB8-DD1A9E382B6E}"/>
              </a:ext>
            </a:extLst>
          </p:cNvPr>
          <p:cNvSpPr>
            <a:spLocks noGrp="1"/>
          </p:cNvSpPr>
          <p:nvPr>
            <p:ph idx="1" hasCustomPrompt="1"/>
          </p:nvPr>
        </p:nvSpPr>
        <p:spPr>
          <a:xfrm>
            <a:off x="356614" y="2649196"/>
            <a:ext cx="8939784" cy="649482"/>
          </a:xfrm>
        </p:spPr>
        <p:txBody>
          <a:bodyPr anchor="b">
            <a:noAutofit/>
          </a:bodyPr>
          <a:lstStyle>
            <a:lvl1pPr marL="0" indent="0">
              <a:buFontTx/>
              <a:buNone/>
              <a:defRPr sz="1800" b="1" i="0">
                <a:solidFill>
                  <a:srgbClr val="5DA12D"/>
                </a:solidFill>
                <a:latin typeface="ABC Whyte Heavy" panose="020B0004040202060203" pitchFamily="34" charset="77"/>
                <a:ea typeface="ABC Whyte Heavy" panose="020B0004040202060203" pitchFamily="34" charset="77"/>
              </a:defRPr>
            </a:lvl1pPr>
            <a:lvl2pPr marL="0" marR="0" indent="173038" algn="l" defTabSz="914400" rtl="0" eaLnBrk="1" fontAlgn="auto" latinLnBrk="0" hangingPunct="1">
              <a:lnSpc>
                <a:spcPct val="90000"/>
              </a:lnSpc>
              <a:spcBef>
                <a:spcPts val="500"/>
              </a:spcBef>
              <a:spcAft>
                <a:spcPts val="0"/>
              </a:spcAft>
              <a:buClr>
                <a:srgbClr val="5DA12D"/>
              </a:buClr>
              <a:buSzTx/>
              <a:buFont typeface="Symbol" panose="05050102010706020507" pitchFamily="18" charset="2"/>
              <a:buNone/>
              <a:tabLst/>
              <a:defRPr sz="1300" b="0" i="0">
                <a:solidFill>
                  <a:srgbClr val="1E4415"/>
                </a:solidFill>
                <a:latin typeface="ABC Whyte Book" panose="020B0004040202060203" pitchFamily="34" charset="77"/>
                <a:ea typeface="ABC Whyte Book" panose="020B0004040202060203" pitchFamily="34" charset="77"/>
              </a:defRPr>
            </a:lvl2pPr>
          </a:lstStyle>
          <a:p>
            <a:pPr lvl="0"/>
            <a:r>
              <a:rPr lang="en-US" dirty="0"/>
              <a:t>CLICK TO EDIT MASTER TEXT STYLES</a:t>
            </a:r>
          </a:p>
        </p:txBody>
      </p:sp>
      <p:sp>
        <p:nvSpPr>
          <p:cNvPr id="3" name="TextBox 2">
            <a:extLst>
              <a:ext uri="{FF2B5EF4-FFF2-40B4-BE49-F238E27FC236}">
                <a16:creationId xmlns:a16="http://schemas.microsoft.com/office/drawing/2014/main" id="{94A54266-FBB6-6E2E-3E74-4BE679B87073}"/>
              </a:ext>
            </a:extLst>
          </p:cNvPr>
          <p:cNvSpPr txBox="1"/>
          <p:nvPr userDrawn="1"/>
        </p:nvSpPr>
        <p:spPr>
          <a:xfrm>
            <a:off x="8193023" y="6200336"/>
            <a:ext cx="3511295" cy="369332"/>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i="0" dirty="0">
                <a:solidFill>
                  <a:srgbClr val="5DA12D"/>
                </a:solidFill>
                <a:latin typeface="ABC Whyte Heavy" panose="020B0004040202060203" pitchFamily="34" charset="77"/>
                <a:ea typeface="ABC Whyte Heavy" panose="020B0004040202060203" pitchFamily="34" charset="77"/>
              </a:rPr>
              <a:t>NCAT.ORG</a:t>
            </a:r>
          </a:p>
        </p:txBody>
      </p:sp>
      <p:sp>
        <p:nvSpPr>
          <p:cNvPr id="4" name="TextBox 3">
            <a:extLst>
              <a:ext uri="{FF2B5EF4-FFF2-40B4-BE49-F238E27FC236}">
                <a16:creationId xmlns:a16="http://schemas.microsoft.com/office/drawing/2014/main" id="{C1C2491B-F0CD-A199-C647-00E7E436342E}"/>
              </a:ext>
            </a:extLst>
          </p:cNvPr>
          <p:cNvSpPr txBox="1"/>
          <p:nvPr userDrawn="1"/>
        </p:nvSpPr>
        <p:spPr>
          <a:xfrm>
            <a:off x="356616" y="6202024"/>
            <a:ext cx="4644262" cy="345544"/>
          </a:xfrm>
          <a:prstGeom prst="rect">
            <a:avLst/>
          </a:prstGeom>
          <a:noFill/>
        </p:spPr>
        <p:txBody>
          <a:bodyPr wrap="square" rtlCol="0">
            <a:noAutofit/>
          </a:bodyPr>
          <a:lstStyle/>
          <a:p>
            <a:r>
              <a:rPr lang="en-US" b="1" i="0" dirty="0">
                <a:solidFill>
                  <a:srgbClr val="5DA12D"/>
                </a:solidFill>
                <a:latin typeface="ABC Whyte Heavy" panose="020B0004040202060203" pitchFamily="34" charset="77"/>
                <a:ea typeface="ABC Whyte Heavy" panose="020B0004040202060203" pitchFamily="34" charset="77"/>
              </a:rPr>
              <a:t>Trusted Support for Land Stewards</a:t>
            </a:r>
          </a:p>
        </p:txBody>
      </p:sp>
      <p:sp>
        <p:nvSpPr>
          <p:cNvPr id="6" name="Text Placeholder 5">
            <a:extLst>
              <a:ext uri="{FF2B5EF4-FFF2-40B4-BE49-F238E27FC236}">
                <a16:creationId xmlns:a16="http://schemas.microsoft.com/office/drawing/2014/main" id="{26F9CFC0-A7AD-2C8C-9D59-C70BD2BE1F38}"/>
              </a:ext>
            </a:extLst>
          </p:cNvPr>
          <p:cNvSpPr>
            <a:spLocks noGrp="1"/>
          </p:cNvSpPr>
          <p:nvPr>
            <p:ph type="body" sz="quarter" idx="10"/>
          </p:nvPr>
        </p:nvSpPr>
        <p:spPr>
          <a:xfrm>
            <a:off x="350838" y="3341406"/>
            <a:ext cx="8955087" cy="2367244"/>
          </a:xfrm>
        </p:spPr>
        <p:txBody>
          <a:bodyPr/>
          <a:lstStyle>
            <a:lvl1pPr>
              <a:defRPr sz="1400" b="0" i="0">
                <a:solidFill>
                  <a:srgbClr val="1E4415"/>
                </a:solidFill>
                <a:latin typeface="ABC Whyte Book" panose="020B0004040202060203" pitchFamily="34" charset="77"/>
                <a:ea typeface="ABC Whyte Book" panose="020B0004040202060203" pitchFamily="34" charset="77"/>
              </a:defRPr>
            </a:lvl1pPr>
            <a:lvl2pPr>
              <a:defRPr sz="1400" b="0" i="0">
                <a:solidFill>
                  <a:srgbClr val="1E4415"/>
                </a:solidFill>
                <a:latin typeface="ABC Whyte Book" panose="020B0004040202060203" pitchFamily="34" charset="77"/>
                <a:ea typeface="ABC Whyte Book" panose="020B0004040202060203" pitchFamily="34" charset="77"/>
              </a:defRPr>
            </a:lvl2pPr>
            <a:lvl3pPr>
              <a:defRPr sz="1400" b="0" i="0">
                <a:solidFill>
                  <a:srgbClr val="1E4415"/>
                </a:solidFill>
                <a:latin typeface="ABC Whyte Book" panose="020B0004040202060203" pitchFamily="34" charset="77"/>
                <a:ea typeface="ABC Whyte Book" panose="020B0004040202060203" pitchFamily="34" charset="77"/>
              </a:defRPr>
            </a:lvl3pPr>
            <a:lvl4pPr>
              <a:defRPr sz="1400" b="0" i="0">
                <a:solidFill>
                  <a:srgbClr val="1E4415"/>
                </a:solidFill>
                <a:latin typeface="ABC Whyte Book" panose="020B0004040202060203" pitchFamily="34" charset="77"/>
                <a:ea typeface="ABC Whyte Book" panose="020B0004040202060203" pitchFamily="34" charset="77"/>
              </a:defRPr>
            </a:lvl4pPr>
            <a:lvl5pPr>
              <a:defRPr sz="1400" b="0" i="0">
                <a:solidFill>
                  <a:srgbClr val="1E4415"/>
                </a:solidFill>
                <a:latin typeface="ABC Whyte Book" panose="020B0004040202060203" pitchFamily="34" charset="77"/>
                <a:ea typeface="ABC Whyte Book" panose="020B000404020206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530681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and Content with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CE5E8-A9D0-8EF6-47DC-58E1AB9BE907}"/>
              </a:ext>
            </a:extLst>
          </p:cNvPr>
          <p:cNvSpPr>
            <a:spLocks noGrp="1"/>
          </p:cNvSpPr>
          <p:nvPr>
            <p:ph type="title"/>
          </p:nvPr>
        </p:nvSpPr>
        <p:spPr>
          <a:xfrm>
            <a:off x="356616" y="246888"/>
            <a:ext cx="8939784" cy="2386584"/>
          </a:xfrm>
        </p:spPr>
        <p:txBody>
          <a:bodyPr anchor="b"/>
          <a:lstStyle>
            <a:lvl1pPr>
              <a:lnSpc>
                <a:spcPts val="8000"/>
              </a:lnSpc>
              <a:defRPr sz="8000" b="1" i="0">
                <a:solidFill>
                  <a:srgbClr val="5DA12D"/>
                </a:solidFill>
                <a:latin typeface="ABC Whyte Heavy" panose="020B0004040202060203" pitchFamily="34" charset="77"/>
                <a:ea typeface="ABC Whyte Heavy" panose="020B0004040202060203" pitchFamily="34" charset="77"/>
              </a:defRPr>
            </a:lvl1pPr>
          </a:lstStyle>
          <a:p>
            <a:r>
              <a:rPr lang="en-US" dirty="0"/>
              <a:t>Click to edit Master title style</a:t>
            </a:r>
          </a:p>
        </p:txBody>
      </p:sp>
      <p:sp>
        <p:nvSpPr>
          <p:cNvPr id="10" name="Content Placeholder 2">
            <a:extLst>
              <a:ext uri="{FF2B5EF4-FFF2-40B4-BE49-F238E27FC236}">
                <a16:creationId xmlns:a16="http://schemas.microsoft.com/office/drawing/2014/main" id="{48C61E69-2267-3641-1BB8-DD1A9E382B6E}"/>
              </a:ext>
            </a:extLst>
          </p:cNvPr>
          <p:cNvSpPr>
            <a:spLocks noGrp="1"/>
          </p:cNvSpPr>
          <p:nvPr>
            <p:ph idx="1" hasCustomPrompt="1"/>
          </p:nvPr>
        </p:nvSpPr>
        <p:spPr>
          <a:xfrm>
            <a:off x="356614" y="2649196"/>
            <a:ext cx="8939784" cy="649482"/>
          </a:xfrm>
        </p:spPr>
        <p:txBody>
          <a:bodyPr anchor="b">
            <a:noAutofit/>
          </a:bodyPr>
          <a:lstStyle>
            <a:lvl1pPr marL="0" indent="0">
              <a:buFontTx/>
              <a:buNone/>
              <a:defRPr sz="1800" b="1" i="0">
                <a:solidFill>
                  <a:srgbClr val="5DA12D"/>
                </a:solidFill>
                <a:latin typeface="ABC Whyte Heavy" panose="020B0004040202060203" pitchFamily="34" charset="77"/>
                <a:ea typeface="ABC Whyte Heavy" panose="020B0004040202060203" pitchFamily="34" charset="77"/>
              </a:defRPr>
            </a:lvl1pPr>
            <a:lvl2pPr marL="0" marR="0" indent="173038" algn="l" defTabSz="914400" rtl="0" eaLnBrk="1" fontAlgn="auto" latinLnBrk="0" hangingPunct="1">
              <a:lnSpc>
                <a:spcPct val="90000"/>
              </a:lnSpc>
              <a:spcBef>
                <a:spcPts val="500"/>
              </a:spcBef>
              <a:spcAft>
                <a:spcPts val="0"/>
              </a:spcAft>
              <a:buClr>
                <a:srgbClr val="5DA12D"/>
              </a:buClr>
              <a:buSzTx/>
              <a:buFont typeface="Symbol" panose="05050102010706020507" pitchFamily="18" charset="2"/>
              <a:buNone/>
              <a:tabLst/>
              <a:defRPr sz="1300" b="0" i="0">
                <a:solidFill>
                  <a:srgbClr val="1E4415"/>
                </a:solidFill>
                <a:latin typeface="ABC Whyte Book" panose="020B0004040202060203" pitchFamily="34" charset="77"/>
                <a:ea typeface="ABC Whyte Book" panose="020B0004040202060203" pitchFamily="34" charset="77"/>
              </a:defRPr>
            </a:lvl2pPr>
          </a:lstStyle>
          <a:p>
            <a:pPr lvl="0"/>
            <a:r>
              <a:rPr lang="en-US" dirty="0"/>
              <a:t>CLICK TO EDIT MASTER TEXT STYLES</a:t>
            </a:r>
          </a:p>
        </p:txBody>
      </p:sp>
      <p:sp>
        <p:nvSpPr>
          <p:cNvPr id="3" name="TextBox 2">
            <a:extLst>
              <a:ext uri="{FF2B5EF4-FFF2-40B4-BE49-F238E27FC236}">
                <a16:creationId xmlns:a16="http://schemas.microsoft.com/office/drawing/2014/main" id="{94A54266-FBB6-6E2E-3E74-4BE679B87073}"/>
              </a:ext>
            </a:extLst>
          </p:cNvPr>
          <p:cNvSpPr txBox="1"/>
          <p:nvPr userDrawn="1"/>
        </p:nvSpPr>
        <p:spPr>
          <a:xfrm>
            <a:off x="8193023" y="6200336"/>
            <a:ext cx="3511295" cy="369332"/>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i="0" dirty="0">
                <a:solidFill>
                  <a:srgbClr val="5DA12D"/>
                </a:solidFill>
                <a:latin typeface="ABC Whyte Heavy" panose="020B0004040202060203" pitchFamily="34" charset="77"/>
                <a:ea typeface="ABC Whyte Heavy" panose="020B0004040202060203" pitchFamily="34" charset="77"/>
              </a:rPr>
              <a:t>NCAT.ORG</a:t>
            </a:r>
          </a:p>
        </p:txBody>
      </p:sp>
      <p:sp>
        <p:nvSpPr>
          <p:cNvPr id="4" name="TextBox 3">
            <a:extLst>
              <a:ext uri="{FF2B5EF4-FFF2-40B4-BE49-F238E27FC236}">
                <a16:creationId xmlns:a16="http://schemas.microsoft.com/office/drawing/2014/main" id="{C1C2491B-F0CD-A199-C647-00E7E436342E}"/>
              </a:ext>
            </a:extLst>
          </p:cNvPr>
          <p:cNvSpPr txBox="1"/>
          <p:nvPr userDrawn="1"/>
        </p:nvSpPr>
        <p:spPr>
          <a:xfrm>
            <a:off x="356616" y="6202024"/>
            <a:ext cx="4644262" cy="345544"/>
          </a:xfrm>
          <a:prstGeom prst="rect">
            <a:avLst/>
          </a:prstGeom>
          <a:noFill/>
        </p:spPr>
        <p:txBody>
          <a:bodyPr wrap="square" rtlCol="0">
            <a:noAutofit/>
          </a:bodyPr>
          <a:lstStyle/>
          <a:p>
            <a:r>
              <a:rPr lang="en-US" b="1" i="0" dirty="0">
                <a:solidFill>
                  <a:srgbClr val="5DA12D"/>
                </a:solidFill>
                <a:latin typeface="ABC Whyte Heavy" panose="020B0004040202060203" pitchFamily="34" charset="77"/>
                <a:ea typeface="ABC Whyte Heavy" panose="020B0004040202060203" pitchFamily="34" charset="77"/>
              </a:rPr>
              <a:t>Trusted Support for Land Stewards</a:t>
            </a:r>
          </a:p>
        </p:txBody>
      </p:sp>
      <p:sp>
        <p:nvSpPr>
          <p:cNvPr id="6" name="Text Placeholder 5">
            <a:extLst>
              <a:ext uri="{FF2B5EF4-FFF2-40B4-BE49-F238E27FC236}">
                <a16:creationId xmlns:a16="http://schemas.microsoft.com/office/drawing/2014/main" id="{26F9CFC0-A7AD-2C8C-9D59-C70BD2BE1F38}"/>
              </a:ext>
            </a:extLst>
          </p:cNvPr>
          <p:cNvSpPr>
            <a:spLocks noGrp="1"/>
          </p:cNvSpPr>
          <p:nvPr>
            <p:ph type="body" sz="quarter" idx="10"/>
          </p:nvPr>
        </p:nvSpPr>
        <p:spPr>
          <a:xfrm>
            <a:off x="350838" y="3341406"/>
            <a:ext cx="8955087" cy="2367244"/>
          </a:xfrm>
        </p:spPr>
        <p:txBody>
          <a:bodyPr/>
          <a:lstStyle>
            <a:lvl1pPr>
              <a:defRPr sz="1400" b="0" i="0">
                <a:solidFill>
                  <a:srgbClr val="1E4415"/>
                </a:solidFill>
                <a:latin typeface="ABC Whyte Book" panose="020B0004040202060203" pitchFamily="34" charset="77"/>
                <a:ea typeface="ABC Whyte Book" panose="020B0004040202060203" pitchFamily="34" charset="77"/>
              </a:defRPr>
            </a:lvl1pPr>
            <a:lvl2pPr>
              <a:defRPr sz="1400" b="0" i="0">
                <a:solidFill>
                  <a:srgbClr val="1E4415"/>
                </a:solidFill>
                <a:latin typeface="ABC Whyte Book" panose="020B0004040202060203" pitchFamily="34" charset="77"/>
                <a:ea typeface="ABC Whyte Book" panose="020B0004040202060203" pitchFamily="34" charset="77"/>
              </a:defRPr>
            </a:lvl2pPr>
            <a:lvl3pPr>
              <a:defRPr sz="1400" b="0" i="0">
                <a:solidFill>
                  <a:srgbClr val="1E4415"/>
                </a:solidFill>
                <a:latin typeface="ABC Whyte Book" panose="020B0004040202060203" pitchFamily="34" charset="77"/>
                <a:ea typeface="ABC Whyte Book" panose="020B0004040202060203" pitchFamily="34" charset="77"/>
              </a:defRPr>
            </a:lvl3pPr>
            <a:lvl4pPr>
              <a:defRPr sz="1400" b="0" i="0">
                <a:solidFill>
                  <a:srgbClr val="1E4415"/>
                </a:solidFill>
                <a:latin typeface="ABC Whyte Book" panose="020B0004040202060203" pitchFamily="34" charset="77"/>
                <a:ea typeface="ABC Whyte Book" panose="020B0004040202060203" pitchFamily="34" charset="77"/>
              </a:defRPr>
            </a:lvl4pPr>
            <a:lvl5pPr>
              <a:defRPr sz="1400" b="0" i="0">
                <a:solidFill>
                  <a:srgbClr val="1E4415"/>
                </a:solidFill>
                <a:latin typeface="ABC Whyte Book" panose="020B0004040202060203" pitchFamily="34" charset="77"/>
                <a:ea typeface="ABC Whyte Book" panose="020B000404020206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273F3196-3728-CF12-C85C-DFD4CE185E4F}"/>
              </a:ext>
            </a:extLst>
          </p:cNvPr>
          <p:cNvSpPr/>
          <p:nvPr userDrawn="1"/>
        </p:nvSpPr>
        <p:spPr>
          <a:xfrm>
            <a:off x="9867900" y="609601"/>
            <a:ext cx="1752600" cy="1752600"/>
          </a:xfrm>
          <a:prstGeom prst="rect">
            <a:avLst/>
          </a:prstGeom>
          <a:solidFill>
            <a:srgbClr val="EEEBE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6AE8302-5BC5-ABF3-15BE-DA6DC970B49B}"/>
              </a:ext>
            </a:extLst>
          </p:cNvPr>
          <p:cNvSpPr txBox="1"/>
          <p:nvPr userDrawn="1"/>
        </p:nvSpPr>
        <p:spPr>
          <a:xfrm>
            <a:off x="9974301" y="824181"/>
            <a:ext cx="1539798" cy="1323439"/>
          </a:xfrm>
          <a:prstGeom prst="rect">
            <a:avLst/>
          </a:prstGeom>
          <a:noFill/>
        </p:spPr>
        <p:txBody>
          <a:bodyPr wrap="square" rtlCol="0">
            <a:spAutoFit/>
          </a:bodyPr>
          <a:lstStyle/>
          <a:p>
            <a:pPr algn="ctr"/>
            <a:r>
              <a:rPr lang="en-US" sz="1600" dirty="0">
                <a:solidFill>
                  <a:srgbClr val="5DA12D"/>
                </a:solidFill>
                <a:latin typeface="ABC Whyte Medium" panose="020B0004040202060203" pitchFamily="34" charset="0"/>
                <a:ea typeface="ABC Whyte Medium" panose="020B0004040202060203" pitchFamily="34" charset="0"/>
              </a:rPr>
              <a:t>Copy and paste icon here from the Icon Library slide</a:t>
            </a:r>
          </a:p>
        </p:txBody>
      </p:sp>
    </p:spTree>
    <p:extLst>
      <p:ext uri="{BB962C8B-B14F-4D97-AF65-F5344CB8AC3E}">
        <p14:creationId xmlns:p14="http://schemas.microsoft.com/office/powerpoint/2010/main" val="2669208733"/>
      </p:ext>
    </p:extLst>
  </p:cSld>
  <p:clrMapOvr>
    <a:masterClrMapping/>
  </p:clrMapOvr>
  <p:extLst>
    <p:ext uri="{DCECCB84-F9BA-43D5-87BE-67443E8EF086}">
      <p15:sldGuideLst xmlns:p15="http://schemas.microsoft.com/office/powerpoint/2012/main">
        <p15:guide id="1" pos="6216" userDrawn="1">
          <p15:clr>
            <a:srgbClr val="FBAE40"/>
          </p15:clr>
        </p15:guide>
        <p15:guide id="2" pos="7320" userDrawn="1">
          <p15:clr>
            <a:srgbClr val="FBAE40"/>
          </p15:clr>
        </p15:guide>
        <p15:guide id="3" orient="horz" pos="384" userDrawn="1">
          <p15:clr>
            <a:srgbClr val="FBAE40"/>
          </p15:clr>
        </p15:guide>
        <p15:guide id="4" orient="horz" pos="148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End Slide_Partner Logo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DE57EC-17DE-7CC2-FAB8-0F28B8906A21}"/>
              </a:ext>
            </a:extLst>
          </p:cNvPr>
          <p:cNvSpPr/>
          <p:nvPr userDrawn="1"/>
        </p:nvSpPr>
        <p:spPr>
          <a:xfrm>
            <a:off x="0" y="0"/>
            <a:ext cx="12192000" cy="1142893"/>
          </a:xfrm>
          <a:prstGeom prst="rect">
            <a:avLst/>
          </a:prstGeom>
          <a:solidFill>
            <a:srgbClr val="5DA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4A54266-FBB6-6E2E-3E74-4BE679B87073}"/>
              </a:ext>
            </a:extLst>
          </p:cNvPr>
          <p:cNvSpPr txBox="1"/>
          <p:nvPr userDrawn="1"/>
        </p:nvSpPr>
        <p:spPr>
          <a:xfrm>
            <a:off x="8193023" y="6200336"/>
            <a:ext cx="3511295" cy="369332"/>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i="0" dirty="0">
                <a:solidFill>
                  <a:srgbClr val="5DA12D"/>
                </a:solidFill>
                <a:latin typeface="ABC Whyte Heavy" panose="020B0004040202060203" pitchFamily="34" charset="77"/>
                <a:ea typeface="ABC Whyte Heavy" panose="020B0004040202060203" pitchFamily="34" charset="77"/>
              </a:rPr>
              <a:t>NCAT.ORG</a:t>
            </a:r>
          </a:p>
        </p:txBody>
      </p:sp>
      <p:sp>
        <p:nvSpPr>
          <p:cNvPr id="4" name="TextBox 3">
            <a:extLst>
              <a:ext uri="{FF2B5EF4-FFF2-40B4-BE49-F238E27FC236}">
                <a16:creationId xmlns:a16="http://schemas.microsoft.com/office/drawing/2014/main" id="{C1C2491B-F0CD-A199-C647-00E7E436342E}"/>
              </a:ext>
            </a:extLst>
          </p:cNvPr>
          <p:cNvSpPr txBox="1"/>
          <p:nvPr userDrawn="1"/>
        </p:nvSpPr>
        <p:spPr>
          <a:xfrm>
            <a:off x="356616" y="6202024"/>
            <a:ext cx="4644262" cy="345544"/>
          </a:xfrm>
          <a:prstGeom prst="rect">
            <a:avLst/>
          </a:prstGeom>
          <a:noFill/>
        </p:spPr>
        <p:txBody>
          <a:bodyPr wrap="square" rtlCol="0">
            <a:noAutofit/>
          </a:bodyPr>
          <a:lstStyle/>
          <a:p>
            <a:r>
              <a:rPr lang="en-US" b="1" i="0" dirty="0">
                <a:solidFill>
                  <a:srgbClr val="5DA12D"/>
                </a:solidFill>
                <a:latin typeface="ABC Whyte Heavy" panose="020B0004040202060203" pitchFamily="34" charset="77"/>
                <a:ea typeface="ABC Whyte Heavy" panose="020B0004040202060203" pitchFamily="34" charset="77"/>
              </a:rPr>
              <a:t>Trusted Support for Land Stewards</a:t>
            </a:r>
          </a:p>
        </p:txBody>
      </p:sp>
      <p:sp>
        <p:nvSpPr>
          <p:cNvPr id="5" name="TextBox 4">
            <a:extLst>
              <a:ext uri="{FF2B5EF4-FFF2-40B4-BE49-F238E27FC236}">
                <a16:creationId xmlns:a16="http://schemas.microsoft.com/office/drawing/2014/main" id="{BE460A10-22CC-7305-F54E-F20F0FDE9B66}"/>
              </a:ext>
            </a:extLst>
          </p:cNvPr>
          <p:cNvSpPr txBox="1"/>
          <p:nvPr userDrawn="1"/>
        </p:nvSpPr>
        <p:spPr>
          <a:xfrm>
            <a:off x="516274" y="239805"/>
            <a:ext cx="11159452" cy="707886"/>
          </a:xfrm>
          <a:prstGeom prst="rect">
            <a:avLst/>
          </a:prstGeom>
          <a:noFill/>
        </p:spPr>
        <p:txBody>
          <a:bodyPr wrap="square" rtlCol="0">
            <a:spAutoFit/>
          </a:bodyPr>
          <a:lstStyle/>
          <a:p>
            <a:pPr algn="ctr"/>
            <a:r>
              <a:rPr lang="en-US" sz="4000" dirty="0">
                <a:solidFill>
                  <a:schemeClr val="bg1">
                    <a:lumMod val="95000"/>
                  </a:schemeClr>
                </a:solidFill>
                <a:latin typeface="ABC Whyte Heavy" panose="020B0004040202060203" pitchFamily="34" charset="0"/>
                <a:ea typeface="ABC Whyte Heavy" panose="020B0004040202060203" pitchFamily="34" charset="0"/>
              </a:rPr>
              <a:t>THANK YOU!</a:t>
            </a:r>
          </a:p>
        </p:txBody>
      </p:sp>
      <p:pic>
        <p:nvPicPr>
          <p:cNvPr id="9" name="Picture 8" descr="green NCAT logo">
            <a:extLst>
              <a:ext uri="{FF2B5EF4-FFF2-40B4-BE49-F238E27FC236}">
                <a16:creationId xmlns:a16="http://schemas.microsoft.com/office/drawing/2014/main" id="{4B4DAEB4-14E5-B8B7-EF04-4642E41BFBAE}"/>
              </a:ext>
            </a:extLst>
          </p:cNvPr>
          <p:cNvPicPr>
            <a:picLocks noChangeAspect="1"/>
          </p:cNvPicPr>
          <p:nvPr userDrawn="1"/>
        </p:nvPicPr>
        <p:blipFill>
          <a:blip r:embed="rId2"/>
          <a:srcRect l="6488" t="18762" r="6547" b="17072"/>
          <a:stretch>
            <a:fillRect/>
          </a:stretch>
        </p:blipFill>
        <p:spPr>
          <a:xfrm>
            <a:off x="2816328" y="2051723"/>
            <a:ext cx="6559344" cy="1516766"/>
          </a:xfrm>
          <a:prstGeom prst="rect">
            <a:avLst/>
          </a:prstGeom>
        </p:spPr>
      </p:pic>
      <p:sp>
        <p:nvSpPr>
          <p:cNvPr id="13" name="Picture Placeholder 12">
            <a:extLst>
              <a:ext uri="{FF2B5EF4-FFF2-40B4-BE49-F238E27FC236}">
                <a16:creationId xmlns:a16="http://schemas.microsoft.com/office/drawing/2014/main" id="{4DD5A8ED-2F63-0718-C460-72832F049F30}"/>
              </a:ext>
            </a:extLst>
          </p:cNvPr>
          <p:cNvSpPr>
            <a:spLocks noGrp="1"/>
          </p:cNvSpPr>
          <p:nvPr>
            <p:ph type="pic" sz="quarter" idx="10"/>
          </p:nvPr>
        </p:nvSpPr>
        <p:spPr>
          <a:xfrm>
            <a:off x="516274" y="4231990"/>
            <a:ext cx="2543020" cy="1516766"/>
          </a:xfrm>
        </p:spPr>
        <p:txBody>
          <a:bodyPr>
            <a:noAutofit/>
          </a:bodyPr>
          <a:lstStyle/>
          <a:p>
            <a:endParaRPr lang="en-US"/>
          </a:p>
        </p:txBody>
      </p:sp>
      <p:sp>
        <p:nvSpPr>
          <p:cNvPr id="14" name="Picture Placeholder 12">
            <a:extLst>
              <a:ext uri="{FF2B5EF4-FFF2-40B4-BE49-F238E27FC236}">
                <a16:creationId xmlns:a16="http://schemas.microsoft.com/office/drawing/2014/main" id="{701DFF96-7F3D-E513-C4D9-C2BA43051FE8}"/>
              </a:ext>
            </a:extLst>
          </p:cNvPr>
          <p:cNvSpPr>
            <a:spLocks noGrp="1"/>
          </p:cNvSpPr>
          <p:nvPr>
            <p:ph type="pic" sz="quarter" idx="11"/>
          </p:nvPr>
        </p:nvSpPr>
        <p:spPr>
          <a:xfrm>
            <a:off x="3397949" y="4231990"/>
            <a:ext cx="2543020" cy="1516766"/>
          </a:xfrm>
        </p:spPr>
        <p:txBody>
          <a:bodyPr/>
          <a:lstStyle/>
          <a:p>
            <a:endParaRPr lang="en-US"/>
          </a:p>
        </p:txBody>
      </p:sp>
      <p:sp>
        <p:nvSpPr>
          <p:cNvPr id="15" name="Picture Placeholder 12">
            <a:extLst>
              <a:ext uri="{FF2B5EF4-FFF2-40B4-BE49-F238E27FC236}">
                <a16:creationId xmlns:a16="http://schemas.microsoft.com/office/drawing/2014/main" id="{E85F6A53-5E33-8496-E431-7BAF438316F2}"/>
              </a:ext>
            </a:extLst>
          </p:cNvPr>
          <p:cNvSpPr>
            <a:spLocks noGrp="1"/>
          </p:cNvSpPr>
          <p:nvPr>
            <p:ph type="pic" sz="quarter" idx="12"/>
          </p:nvPr>
        </p:nvSpPr>
        <p:spPr>
          <a:xfrm>
            <a:off x="6279624" y="4231990"/>
            <a:ext cx="2543020" cy="1516766"/>
          </a:xfrm>
        </p:spPr>
        <p:txBody>
          <a:bodyPr/>
          <a:lstStyle/>
          <a:p>
            <a:endParaRPr lang="en-US"/>
          </a:p>
        </p:txBody>
      </p:sp>
      <p:sp>
        <p:nvSpPr>
          <p:cNvPr id="18" name="Picture Placeholder 12">
            <a:extLst>
              <a:ext uri="{FF2B5EF4-FFF2-40B4-BE49-F238E27FC236}">
                <a16:creationId xmlns:a16="http://schemas.microsoft.com/office/drawing/2014/main" id="{59A1EA8A-A1B2-3985-CBAC-9FCA091B4617}"/>
              </a:ext>
            </a:extLst>
          </p:cNvPr>
          <p:cNvSpPr>
            <a:spLocks noGrp="1"/>
          </p:cNvSpPr>
          <p:nvPr>
            <p:ph type="pic" sz="quarter" idx="13"/>
          </p:nvPr>
        </p:nvSpPr>
        <p:spPr>
          <a:xfrm>
            <a:off x="9161298" y="4231990"/>
            <a:ext cx="2543020" cy="1516766"/>
          </a:xfrm>
        </p:spPr>
        <p:txBody>
          <a:bodyPr/>
          <a:lstStyle/>
          <a:p>
            <a:endParaRPr lang="en-US"/>
          </a:p>
        </p:txBody>
      </p:sp>
    </p:spTree>
    <p:extLst>
      <p:ext uri="{BB962C8B-B14F-4D97-AF65-F5344CB8AC3E}">
        <p14:creationId xmlns:p14="http://schemas.microsoft.com/office/powerpoint/2010/main" val="2391138408"/>
      </p:ext>
    </p:extLst>
  </p:cSld>
  <p:clrMapOvr>
    <a:masterClrMapping/>
  </p:clrMapOvr>
  <p:extLst>
    <p:ext uri="{DCECCB84-F9BA-43D5-87BE-67443E8EF086}">
      <p15:sldGuideLst xmlns:p15="http://schemas.microsoft.com/office/powerpoint/2012/main">
        <p15:guide id="1" pos="6216" userDrawn="1">
          <p15:clr>
            <a:srgbClr val="FBAE40"/>
          </p15:clr>
        </p15:guide>
        <p15:guide id="2" pos="7320" userDrawn="1">
          <p15:clr>
            <a:srgbClr val="FBAE40"/>
          </p15:clr>
        </p15:guide>
        <p15:guide id="3" orient="horz" pos="384" userDrawn="1">
          <p15:clr>
            <a:srgbClr val="FBAE40"/>
          </p15:clr>
        </p15:guide>
        <p15:guide id="4" orient="horz" pos="151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1E441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CE5E8-A9D0-8EF6-47DC-58E1AB9BE907}"/>
              </a:ext>
            </a:extLst>
          </p:cNvPr>
          <p:cNvSpPr>
            <a:spLocks noGrp="1"/>
          </p:cNvSpPr>
          <p:nvPr>
            <p:ph type="title"/>
          </p:nvPr>
        </p:nvSpPr>
        <p:spPr>
          <a:xfrm>
            <a:off x="2139696" y="1847568"/>
            <a:ext cx="7909560" cy="2339421"/>
          </a:xfrm>
          <a:noFill/>
        </p:spPr>
        <p:txBody>
          <a:bodyPr anchor="b"/>
          <a:lstStyle>
            <a:lvl1pPr algn="ctr">
              <a:lnSpc>
                <a:spcPts val="3600"/>
              </a:lnSpc>
              <a:defRPr sz="3600" b="1" i="0">
                <a:solidFill>
                  <a:srgbClr val="5DA12D"/>
                </a:solidFill>
                <a:latin typeface="ABC Whyte Heavy" panose="020B0004040202060203" pitchFamily="34" charset="77"/>
                <a:ea typeface="ABC Whyte Heavy" panose="020B0004040202060203" pitchFamily="34"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77A53542-FFD5-0D23-0F9B-AB4BAA6DA962}"/>
              </a:ext>
            </a:extLst>
          </p:cNvPr>
          <p:cNvSpPr>
            <a:spLocks noGrp="1"/>
          </p:cNvSpPr>
          <p:nvPr>
            <p:ph idx="1"/>
          </p:nvPr>
        </p:nvSpPr>
        <p:spPr>
          <a:xfrm>
            <a:off x="2107933" y="4331367"/>
            <a:ext cx="7960091" cy="1559293"/>
          </a:xfrm>
        </p:spPr>
        <p:txBody>
          <a:bodyPr/>
          <a:lstStyle>
            <a:lvl1pPr marL="0" indent="0" algn="ctr">
              <a:buFontTx/>
              <a:buNone/>
              <a:defRPr sz="1800" b="0" i="0">
                <a:solidFill>
                  <a:srgbClr val="5DA12D"/>
                </a:solidFill>
                <a:latin typeface="ABC Whyte Book" panose="020B0004040202060203" pitchFamily="34" charset="77"/>
                <a:ea typeface="ABC Whyte Book" panose="020B0004040202060203" pitchFamily="34" charset="77"/>
              </a:defRPr>
            </a:lvl1pPr>
            <a:lvl2pPr algn="ctr">
              <a:defRPr/>
            </a:lvl2pPr>
            <a:lvl3pPr algn="ctr">
              <a:defRPr/>
            </a:lvl3pPr>
            <a:lvl4pPr algn="ctr">
              <a:defRPr/>
            </a:lvl4pPr>
            <a:lvl5pPr algn="ctr">
              <a:defRPr/>
            </a:lvl5pPr>
          </a:lstStyle>
          <a:p>
            <a:pPr lvl="0"/>
            <a:r>
              <a:rPr lang="en-US" dirty="0"/>
              <a:t>Click to edit Master text styles</a:t>
            </a:r>
          </a:p>
        </p:txBody>
      </p:sp>
      <p:pic>
        <p:nvPicPr>
          <p:cNvPr id="10" name="Picture 9">
            <a:extLst>
              <a:ext uri="{FF2B5EF4-FFF2-40B4-BE49-F238E27FC236}">
                <a16:creationId xmlns:a16="http://schemas.microsoft.com/office/drawing/2014/main" id="{344254B3-6F90-AC20-0B1E-10D2B759F4EA}"/>
              </a:ext>
            </a:extLst>
          </p:cNvPr>
          <p:cNvPicPr>
            <a:picLocks noChangeAspect="1"/>
          </p:cNvPicPr>
          <p:nvPr userDrawn="1"/>
        </p:nvPicPr>
        <p:blipFill>
          <a:blip r:embed="rId2"/>
          <a:stretch>
            <a:fillRect/>
          </a:stretch>
        </p:blipFill>
        <p:spPr>
          <a:xfrm>
            <a:off x="5341257" y="518714"/>
            <a:ext cx="1509484" cy="316850"/>
          </a:xfrm>
          <a:prstGeom prst="rect">
            <a:avLst/>
          </a:prstGeom>
        </p:spPr>
      </p:pic>
      <p:sp>
        <p:nvSpPr>
          <p:cNvPr id="4" name="TextBox 3">
            <a:extLst>
              <a:ext uri="{FF2B5EF4-FFF2-40B4-BE49-F238E27FC236}">
                <a16:creationId xmlns:a16="http://schemas.microsoft.com/office/drawing/2014/main" id="{697FB588-A1F4-F822-4CBB-4D7D2A75D00B}"/>
              </a:ext>
            </a:extLst>
          </p:cNvPr>
          <p:cNvSpPr txBox="1"/>
          <p:nvPr userDrawn="1"/>
        </p:nvSpPr>
        <p:spPr>
          <a:xfrm>
            <a:off x="8193023" y="6200336"/>
            <a:ext cx="3511295" cy="369332"/>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i="0" dirty="0">
                <a:solidFill>
                  <a:srgbClr val="5DA12D"/>
                </a:solidFill>
                <a:latin typeface="ABC Whyte Heavy" panose="020B0004040202060203" pitchFamily="34" charset="77"/>
                <a:ea typeface="ABC Whyte Heavy" panose="020B0004040202060203" pitchFamily="34" charset="77"/>
              </a:rPr>
              <a:t>NCAT.ORG</a:t>
            </a:r>
          </a:p>
        </p:txBody>
      </p:sp>
      <p:sp>
        <p:nvSpPr>
          <p:cNvPr id="5" name="TextBox 4">
            <a:extLst>
              <a:ext uri="{FF2B5EF4-FFF2-40B4-BE49-F238E27FC236}">
                <a16:creationId xmlns:a16="http://schemas.microsoft.com/office/drawing/2014/main" id="{3BF21D14-FA63-9884-12E7-D390CFC65A3C}"/>
              </a:ext>
            </a:extLst>
          </p:cNvPr>
          <p:cNvSpPr txBox="1"/>
          <p:nvPr userDrawn="1"/>
        </p:nvSpPr>
        <p:spPr>
          <a:xfrm>
            <a:off x="356616" y="6202024"/>
            <a:ext cx="4644262" cy="345544"/>
          </a:xfrm>
          <a:prstGeom prst="rect">
            <a:avLst/>
          </a:prstGeom>
          <a:noFill/>
        </p:spPr>
        <p:txBody>
          <a:bodyPr wrap="square" rtlCol="0">
            <a:noAutofit/>
          </a:bodyPr>
          <a:lstStyle/>
          <a:p>
            <a:r>
              <a:rPr lang="en-US" b="1" i="0" dirty="0">
                <a:solidFill>
                  <a:srgbClr val="5DA12D"/>
                </a:solidFill>
                <a:latin typeface="ABC Whyte Heavy" panose="020B0004040202060203" pitchFamily="34" charset="77"/>
                <a:ea typeface="ABC Whyte Heavy" panose="020B0004040202060203" pitchFamily="34" charset="77"/>
              </a:rPr>
              <a:t>Trusted Support for Land Stewards</a:t>
            </a:r>
          </a:p>
        </p:txBody>
      </p:sp>
    </p:spTree>
    <p:extLst>
      <p:ext uri="{BB962C8B-B14F-4D97-AF65-F5344CB8AC3E}">
        <p14:creationId xmlns:p14="http://schemas.microsoft.com/office/powerpoint/2010/main" val="4127867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72393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43616-1EA2-9FC9-2361-A4B458FFF6F3}"/>
              </a:ext>
            </a:extLst>
          </p:cNvPr>
          <p:cNvSpPr>
            <a:spLocks noGrp="1"/>
          </p:cNvSpPr>
          <p:nvPr>
            <p:ph type="ctrTitle" hasCustomPrompt="1"/>
          </p:nvPr>
        </p:nvSpPr>
        <p:spPr>
          <a:xfrm>
            <a:off x="1527048" y="1865376"/>
            <a:ext cx="9144000" cy="2386584"/>
          </a:xfrm>
        </p:spPr>
        <p:txBody>
          <a:bodyPr lIns="0" tIns="0" rIns="0" bIns="0" anchor="b"/>
          <a:lstStyle>
            <a:lvl1pPr algn="ctr">
              <a:lnSpc>
                <a:spcPts val="8000"/>
              </a:lnSpc>
              <a:defRPr sz="8000" b="1" i="0">
                <a:solidFill>
                  <a:srgbClr val="FF6243"/>
                </a:solidFill>
                <a:latin typeface="ABC Whyte Heavy" panose="020B0004040202060203" pitchFamily="34" charset="77"/>
                <a:ea typeface="ABC Whyte Heavy" panose="020B0004040202060203" pitchFamily="34" charset="77"/>
              </a:defRPr>
            </a:lvl1pPr>
          </a:lstStyle>
          <a:p>
            <a:r>
              <a:rPr lang="en-US"/>
              <a:t>Click to edit master title style</a:t>
            </a:r>
          </a:p>
        </p:txBody>
      </p:sp>
      <p:sp>
        <p:nvSpPr>
          <p:cNvPr id="3" name="Subtitle 2">
            <a:extLst>
              <a:ext uri="{FF2B5EF4-FFF2-40B4-BE49-F238E27FC236}">
                <a16:creationId xmlns:a16="http://schemas.microsoft.com/office/drawing/2014/main" id="{2F516BD4-C368-89E3-2665-4C4301CD2F6C}"/>
              </a:ext>
            </a:extLst>
          </p:cNvPr>
          <p:cNvSpPr>
            <a:spLocks noGrp="1"/>
          </p:cNvSpPr>
          <p:nvPr>
            <p:ph type="subTitle" idx="1"/>
          </p:nvPr>
        </p:nvSpPr>
        <p:spPr>
          <a:xfrm>
            <a:off x="1524000" y="4504622"/>
            <a:ext cx="9144000" cy="1164658"/>
          </a:xfrm>
        </p:spPr>
        <p:txBody>
          <a:bodyPr lIns="0" tIns="0" rIns="0" bIns="0"/>
          <a:lstStyle>
            <a:lvl1pPr marL="0" indent="0" algn="ctr">
              <a:buNone/>
              <a:defRPr sz="2400" b="1" i="0">
                <a:solidFill>
                  <a:srgbClr val="FF6243"/>
                </a:solidFill>
                <a:latin typeface="ABC Whyte Heavy" panose="020B0004040202060203" pitchFamily="34" charset="77"/>
                <a:ea typeface="ABC Whyte Heavy" panose="020B000404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extBox 3">
            <a:extLst>
              <a:ext uri="{FF2B5EF4-FFF2-40B4-BE49-F238E27FC236}">
                <a16:creationId xmlns:a16="http://schemas.microsoft.com/office/drawing/2014/main" id="{6CD9B789-B73C-C211-A452-77D4A236FBB4}"/>
              </a:ext>
            </a:extLst>
          </p:cNvPr>
          <p:cNvSpPr txBox="1"/>
          <p:nvPr userDrawn="1"/>
        </p:nvSpPr>
        <p:spPr>
          <a:xfrm>
            <a:off x="8193023" y="6200336"/>
            <a:ext cx="3511295" cy="369332"/>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i="0" dirty="0">
                <a:solidFill>
                  <a:srgbClr val="FF6243"/>
                </a:solidFill>
                <a:latin typeface="ABC Whyte Heavy" panose="020B0004040202060203" pitchFamily="34" charset="77"/>
                <a:ea typeface="ABC Whyte Heavy" panose="020B0004040202060203" pitchFamily="34" charset="77"/>
              </a:rPr>
              <a:t>NCAT.ORG</a:t>
            </a:r>
          </a:p>
        </p:txBody>
      </p:sp>
      <p:sp>
        <p:nvSpPr>
          <p:cNvPr id="5" name="TextBox 4">
            <a:extLst>
              <a:ext uri="{FF2B5EF4-FFF2-40B4-BE49-F238E27FC236}">
                <a16:creationId xmlns:a16="http://schemas.microsoft.com/office/drawing/2014/main" id="{5678904A-4AEA-F615-DC13-3D0C82FFADB3}"/>
              </a:ext>
            </a:extLst>
          </p:cNvPr>
          <p:cNvSpPr txBox="1"/>
          <p:nvPr userDrawn="1"/>
        </p:nvSpPr>
        <p:spPr>
          <a:xfrm>
            <a:off x="356616" y="6202024"/>
            <a:ext cx="4644262" cy="345544"/>
          </a:xfrm>
          <a:prstGeom prst="rect">
            <a:avLst/>
          </a:prstGeom>
          <a:noFill/>
        </p:spPr>
        <p:txBody>
          <a:bodyPr wrap="square" rtlCol="0">
            <a:noAutofit/>
          </a:bodyPr>
          <a:lstStyle/>
          <a:p>
            <a:r>
              <a:rPr lang="en-US" b="1" i="0" dirty="0">
                <a:solidFill>
                  <a:srgbClr val="FF6243"/>
                </a:solidFill>
                <a:latin typeface="ABC Whyte Heavy" panose="020B0004040202060203" pitchFamily="34" charset="77"/>
                <a:ea typeface="ABC Whyte Heavy" panose="020B0004040202060203" pitchFamily="34" charset="77"/>
              </a:rPr>
              <a:t>Trusted Support for Land Stewards</a:t>
            </a:r>
          </a:p>
        </p:txBody>
      </p:sp>
    </p:spTree>
    <p:extLst>
      <p:ext uri="{BB962C8B-B14F-4D97-AF65-F5344CB8AC3E}">
        <p14:creationId xmlns:p14="http://schemas.microsoft.com/office/powerpoint/2010/main" val="3564621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FFD9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43616-1EA2-9FC9-2361-A4B458FFF6F3}"/>
              </a:ext>
            </a:extLst>
          </p:cNvPr>
          <p:cNvSpPr>
            <a:spLocks noGrp="1"/>
          </p:cNvSpPr>
          <p:nvPr>
            <p:ph type="ctrTitle" hasCustomPrompt="1"/>
          </p:nvPr>
        </p:nvSpPr>
        <p:spPr>
          <a:xfrm>
            <a:off x="1527048" y="1865376"/>
            <a:ext cx="9144000" cy="2386584"/>
          </a:xfrm>
        </p:spPr>
        <p:txBody>
          <a:bodyPr lIns="0" tIns="0" rIns="0" bIns="0" anchor="b"/>
          <a:lstStyle>
            <a:lvl1pPr algn="ctr">
              <a:lnSpc>
                <a:spcPts val="8000"/>
              </a:lnSpc>
              <a:defRPr sz="8000" b="1" i="0">
                <a:solidFill>
                  <a:srgbClr val="75551B"/>
                </a:solidFill>
                <a:latin typeface="ABC Whyte Heavy" panose="020B0004040202060203" pitchFamily="34" charset="77"/>
                <a:ea typeface="ABC Whyte Heavy" panose="020B0004040202060203" pitchFamily="34" charset="77"/>
              </a:defRPr>
            </a:lvl1pPr>
          </a:lstStyle>
          <a:p>
            <a:r>
              <a:rPr lang="en-US"/>
              <a:t>Click to edit master title style</a:t>
            </a:r>
          </a:p>
        </p:txBody>
      </p:sp>
      <p:sp>
        <p:nvSpPr>
          <p:cNvPr id="3" name="Subtitle 2">
            <a:extLst>
              <a:ext uri="{FF2B5EF4-FFF2-40B4-BE49-F238E27FC236}">
                <a16:creationId xmlns:a16="http://schemas.microsoft.com/office/drawing/2014/main" id="{2F516BD4-C368-89E3-2665-4C4301CD2F6C}"/>
              </a:ext>
            </a:extLst>
          </p:cNvPr>
          <p:cNvSpPr>
            <a:spLocks noGrp="1"/>
          </p:cNvSpPr>
          <p:nvPr>
            <p:ph type="subTitle" idx="1"/>
          </p:nvPr>
        </p:nvSpPr>
        <p:spPr>
          <a:xfrm>
            <a:off x="1524000" y="4504622"/>
            <a:ext cx="9144000" cy="1164658"/>
          </a:xfrm>
        </p:spPr>
        <p:txBody>
          <a:bodyPr lIns="0" tIns="0" rIns="0" bIns="0"/>
          <a:lstStyle>
            <a:lvl1pPr marL="0" indent="0" algn="ctr">
              <a:buNone/>
              <a:defRPr sz="2400" b="1" i="0">
                <a:solidFill>
                  <a:srgbClr val="75551B"/>
                </a:solidFill>
                <a:latin typeface="ABC Whyte Heavy" panose="020B0004040202060203" pitchFamily="34" charset="77"/>
                <a:ea typeface="ABC Whyte Heavy" panose="020B000404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extBox 3">
            <a:extLst>
              <a:ext uri="{FF2B5EF4-FFF2-40B4-BE49-F238E27FC236}">
                <a16:creationId xmlns:a16="http://schemas.microsoft.com/office/drawing/2014/main" id="{CD1A9FC9-BF52-4D24-587F-34B230AC9DCF}"/>
              </a:ext>
            </a:extLst>
          </p:cNvPr>
          <p:cNvSpPr txBox="1"/>
          <p:nvPr userDrawn="1"/>
        </p:nvSpPr>
        <p:spPr>
          <a:xfrm>
            <a:off x="8193023" y="6200336"/>
            <a:ext cx="3511295" cy="369332"/>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i="0" dirty="0">
                <a:solidFill>
                  <a:srgbClr val="75551B"/>
                </a:solidFill>
                <a:latin typeface="ABC Whyte Heavy" panose="020B0004040202060203" pitchFamily="34" charset="77"/>
                <a:ea typeface="ABC Whyte Heavy" panose="020B0004040202060203" pitchFamily="34" charset="77"/>
              </a:rPr>
              <a:t>NCAT.ORG</a:t>
            </a:r>
          </a:p>
        </p:txBody>
      </p:sp>
      <p:sp>
        <p:nvSpPr>
          <p:cNvPr id="5" name="TextBox 4">
            <a:extLst>
              <a:ext uri="{FF2B5EF4-FFF2-40B4-BE49-F238E27FC236}">
                <a16:creationId xmlns:a16="http://schemas.microsoft.com/office/drawing/2014/main" id="{2BA49372-9823-A842-E096-6DE9E8590190}"/>
              </a:ext>
            </a:extLst>
          </p:cNvPr>
          <p:cNvSpPr txBox="1"/>
          <p:nvPr userDrawn="1"/>
        </p:nvSpPr>
        <p:spPr>
          <a:xfrm>
            <a:off x="356616" y="6202024"/>
            <a:ext cx="4644262" cy="345544"/>
          </a:xfrm>
          <a:prstGeom prst="rect">
            <a:avLst/>
          </a:prstGeom>
          <a:noFill/>
        </p:spPr>
        <p:txBody>
          <a:bodyPr wrap="square" rtlCol="0">
            <a:noAutofit/>
          </a:bodyPr>
          <a:lstStyle/>
          <a:p>
            <a:r>
              <a:rPr lang="en-US" b="1" i="0" dirty="0">
                <a:solidFill>
                  <a:srgbClr val="75551B"/>
                </a:solidFill>
                <a:latin typeface="ABC Whyte Heavy" panose="020B0004040202060203" pitchFamily="34" charset="77"/>
                <a:ea typeface="ABC Whyte Heavy" panose="020B0004040202060203" pitchFamily="34" charset="77"/>
              </a:rPr>
              <a:t>Trusted Support for Land Stewards</a:t>
            </a:r>
          </a:p>
        </p:txBody>
      </p:sp>
    </p:spTree>
    <p:extLst>
      <p:ext uri="{BB962C8B-B14F-4D97-AF65-F5344CB8AC3E}">
        <p14:creationId xmlns:p14="http://schemas.microsoft.com/office/powerpoint/2010/main" val="2652786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0C435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43616-1EA2-9FC9-2361-A4B458FFF6F3}"/>
              </a:ext>
            </a:extLst>
          </p:cNvPr>
          <p:cNvSpPr>
            <a:spLocks noGrp="1"/>
          </p:cNvSpPr>
          <p:nvPr>
            <p:ph type="ctrTitle" hasCustomPrompt="1"/>
          </p:nvPr>
        </p:nvSpPr>
        <p:spPr>
          <a:xfrm>
            <a:off x="1527048" y="1865376"/>
            <a:ext cx="9144000" cy="2386584"/>
          </a:xfrm>
        </p:spPr>
        <p:txBody>
          <a:bodyPr lIns="0" tIns="0" rIns="0" bIns="0" anchor="b"/>
          <a:lstStyle>
            <a:lvl1pPr algn="ctr">
              <a:lnSpc>
                <a:spcPts val="8000"/>
              </a:lnSpc>
              <a:defRPr sz="8000" b="1" i="0">
                <a:solidFill>
                  <a:srgbClr val="8CBFFF"/>
                </a:solidFill>
                <a:latin typeface="ABC Whyte Heavy" panose="020B0004040202060203" pitchFamily="34" charset="77"/>
                <a:ea typeface="ABC Whyte Heavy" panose="020B0004040202060203" pitchFamily="34" charset="77"/>
              </a:defRPr>
            </a:lvl1pPr>
          </a:lstStyle>
          <a:p>
            <a:r>
              <a:rPr lang="en-US"/>
              <a:t>Click to edit master title style</a:t>
            </a:r>
          </a:p>
        </p:txBody>
      </p:sp>
      <p:sp>
        <p:nvSpPr>
          <p:cNvPr id="3" name="Subtitle 2">
            <a:extLst>
              <a:ext uri="{FF2B5EF4-FFF2-40B4-BE49-F238E27FC236}">
                <a16:creationId xmlns:a16="http://schemas.microsoft.com/office/drawing/2014/main" id="{2F516BD4-C368-89E3-2665-4C4301CD2F6C}"/>
              </a:ext>
            </a:extLst>
          </p:cNvPr>
          <p:cNvSpPr>
            <a:spLocks noGrp="1"/>
          </p:cNvSpPr>
          <p:nvPr>
            <p:ph type="subTitle" idx="1"/>
          </p:nvPr>
        </p:nvSpPr>
        <p:spPr>
          <a:xfrm>
            <a:off x="1524000" y="4504622"/>
            <a:ext cx="9144000" cy="1164658"/>
          </a:xfrm>
        </p:spPr>
        <p:txBody>
          <a:bodyPr lIns="0" tIns="0" rIns="0" bIns="0"/>
          <a:lstStyle>
            <a:lvl1pPr marL="0" indent="0" algn="ctr">
              <a:buNone/>
              <a:defRPr sz="2400" b="1" i="0">
                <a:solidFill>
                  <a:srgbClr val="8CBFFF"/>
                </a:solidFill>
                <a:latin typeface="ABC Whyte Heavy" panose="020B0004040202060203" pitchFamily="34" charset="77"/>
                <a:ea typeface="ABC Whyte Heavy" panose="020B000404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extBox 3">
            <a:extLst>
              <a:ext uri="{FF2B5EF4-FFF2-40B4-BE49-F238E27FC236}">
                <a16:creationId xmlns:a16="http://schemas.microsoft.com/office/drawing/2014/main" id="{F5AE9A40-2438-E592-FFCC-1B0A1C4CD75C}"/>
              </a:ext>
            </a:extLst>
          </p:cNvPr>
          <p:cNvSpPr txBox="1"/>
          <p:nvPr userDrawn="1"/>
        </p:nvSpPr>
        <p:spPr>
          <a:xfrm>
            <a:off x="8193023" y="6200336"/>
            <a:ext cx="3511295" cy="369332"/>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i="0" dirty="0">
                <a:solidFill>
                  <a:srgbClr val="8CBFFF"/>
                </a:solidFill>
                <a:latin typeface="ABC Whyte Heavy" panose="020B0004040202060203" pitchFamily="34" charset="77"/>
                <a:ea typeface="ABC Whyte Heavy" panose="020B0004040202060203" pitchFamily="34" charset="77"/>
              </a:rPr>
              <a:t>NCAT.ORG</a:t>
            </a:r>
          </a:p>
        </p:txBody>
      </p:sp>
      <p:sp>
        <p:nvSpPr>
          <p:cNvPr id="5" name="TextBox 4">
            <a:extLst>
              <a:ext uri="{FF2B5EF4-FFF2-40B4-BE49-F238E27FC236}">
                <a16:creationId xmlns:a16="http://schemas.microsoft.com/office/drawing/2014/main" id="{08E4AE23-AD37-F62F-035A-0DFC4A040202}"/>
              </a:ext>
            </a:extLst>
          </p:cNvPr>
          <p:cNvSpPr txBox="1"/>
          <p:nvPr userDrawn="1"/>
        </p:nvSpPr>
        <p:spPr>
          <a:xfrm>
            <a:off x="356616" y="6202024"/>
            <a:ext cx="4644262" cy="345544"/>
          </a:xfrm>
          <a:prstGeom prst="rect">
            <a:avLst/>
          </a:prstGeom>
          <a:noFill/>
        </p:spPr>
        <p:txBody>
          <a:bodyPr wrap="square" rtlCol="0">
            <a:noAutofit/>
          </a:bodyPr>
          <a:lstStyle/>
          <a:p>
            <a:r>
              <a:rPr lang="en-US" b="1" i="0" dirty="0">
                <a:solidFill>
                  <a:srgbClr val="8CBFFF"/>
                </a:solidFill>
                <a:latin typeface="ABC Whyte Heavy" panose="020B0004040202060203" pitchFamily="34" charset="77"/>
                <a:ea typeface="ABC Whyte Heavy" panose="020B0004040202060203" pitchFamily="34" charset="77"/>
              </a:rPr>
              <a:t>Trusted Support for Land Stewards</a:t>
            </a:r>
          </a:p>
        </p:txBody>
      </p:sp>
    </p:spTree>
    <p:extLst>
      <p:ext uri="{BB962C8B-B14F-4D97-AF65-F5344CB8AC3E}">
        <p14:creationId xmlns:p14="http://schemas.microsoft.com/office/powerpoint/2010/main" val="1542632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5DA12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43616-1EA2-9FC9-2361-A4B458FFF6F3}"/>
              </a:ext>
            </a:extLst>
          </p:cNvPr>
          <p:cNvSpPr>
            <a:spLocks noGrp="1"/>
          </p:cNvSpPr>
          <p:nvPr>
            <p:ph type="ctrTitle" hasCustomPrompt="1"/>
          </p:nvPr>
        </p:nvSpPr>
        <p:spPr>
          <a:xfrm>
            <a:off x="457199" y="522651"/>
            <a:ext cx="9245065" cy="4713491"/>
          </a:xfrm>
        </p:spPr>
        <p:txBody>
          <a:bodyPr lIns="91440" tIns="45720" rIns="91440" bIns="45720" anchor="t">
            <a:noAutofit/>
          </a:bodyPr>
          <a:lstStyle>
            <a:lvl1pPr algn="l">
              <a:lnSpc>
                <a:spcPts val="6600"/>
              </a:lnSpc>
              <a:defRPr sz="6600" b="0" i="0">
                <a:solidFill>
                  <a:schemeClr val="bg1"/>
                </a:solidFill>
                <a:latin typeface="ABC Whyte Book" panose="020B0004040202060203" pitchFamily="34" charset="77"/>
                <a:ea typeface="ABC Whyte Book" panose="020B0004040202060203" pitchFamily="34" charset="77"/>
              </a:defRPr>
            </a:lvl1pPr>
          </a:lstStyle>
          <a:p>
            <a:r>
              <a:rPr lang="en-US" dirty="0"/>
              <a:t>Click to edit master title style</a:t>
            </a:r>
          </a:p>
        </p:txBody>
      </p:sp>
      <p:sp>
        <p:nvSpPr>
          <p:cNvPr id="3" name="TextBox 2">
            <a:extLst>
              <a:ext uri="{FF2B5EF4-FFF2-40B4-BE49-F238E27FC236}">
                <a16:creationId xmlns:a16="http://schemas.microsoft.com/office/drawing/2014/main" id="{8B2D0A16-A128-650A-F8C6-CFAAD4F4D265}"/>
              </a:ext>
            </a:extLst>
          </p:cNvPr>
          <p:cNvSpPr txBox="1"/>
          <p:nvPr userDrawn="1"/>
        </p:nvSpPr>
        <p:spPr>
          <a:xfrm>
            <a:off x="8193023" y="6200336"/>
            <a:ext cx="3511295" cy="369332"/>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i="0" dirty="0">
                <a:solidFill>
                  <a:schemeClr val="bg1"/>
                </a:solidFill>
                <a:latin typeface="ABC Whyte Heavy" panose="020B0004040202060203" pitchFamily="34" charset="77"/>
                <a:ea typeface="ABC Whyte Heavy" panose="020B0004040202060203" pitchFamily="34" charset="77"/>
              </a:rPr>
              <a:t>NCAT.ORG</a:t>
            </a:r>
          </a:p>
        </p:txBody>
      </p:sp>
      <p:sp>
        <p:nvSpPr>
          <p:cNvPr id="4" name="TextBox 3">
            <a:extLst>
              <a:ext uri="{FF2B5EF4-FFF2-40B4-BE49-F238E27FC236}">
                <a16:creationId xmlns:a16="http://schemas.microsoft.com/office/drawing/2014/main" id="{0B47FFA1-6C54-F38B-179A-2B75A7C8889E}"/>
              </a:ext>
            </a:extLst>
          </p:cNvPr>
          <p:cNvSpPr txBox="1"/>
          <p:nvPr userDrawn="1"/>
        </p:nvSpPr>
        <p:spPr>
          <a:xfrm>
            <a:off x="356616" y="6202024"/>
            <a:ext cx="4644262" cy="345544"/>
          </a:xfrm>
          <a:prstGeom prst="rect">
            <a:avLst/>
          </a:prstGeom>
          <a:noFill/>
        </p:spPr>
        <p:txBody>
          <a:bodyPr wrap="square" rtlCol="0">
            <a:noAutofit/>
          </a:bodyPr>
          <a:lstStyle/>
          <a:p>
            <a:r>
              <a:rPr lang="en-US" b="1" i="0" dirty="0">
                <a:solidFill>
                  <a:schemeClr val="bg1"/>
                </a:solidFill>
                <a:latin typeface="ABC Whyte Heavy" panose="020B0004040202060203" pitchFamily="34" charset="77"/>
                <a:ea typeface="ABC Whyte Heavy" panose="020B0004040202060203" pitchFamily="34" charset="77"/>
              </a:rPr>
              <a:t>Trusted Support for Land Stewards</a:t>
            </a:r>
          </a:p>
        </p:txBody>
      </p:sp>
    </p:spTree>
    <p:extLst>
      <p:ext uri="{BB962C8B-B14F-4D97-AF65-F5344CB8AC3E}">
        <p14:creationId xmlns:p14="http://schemas.microsoft.com/office/powerpoint/2010/main" val="2903252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72393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CD05D-D586-9047-8AEC-57D30BBDBCD1}"/>
              </a:ext>
            </a:extLst>
          </p:cNvPr>
          <p:cNvSpPr>
            <a:spLocks noGrp="1"/>
          </p:cNvSpPr>
          <p:nvPr>
            <p:ph type="title"/>
          </p:nvPr>
        </p:nvSpPr>
        <p:spPr>
          <a:xfrm>
            <a:off x="354564" y="1709927"/>
            <a:ext cx="8743716" cy="4809744"/>
          </a:xfrm>
        </p:spPr>
        <p:txBody>
          <a:bodyPr lIns="0" tIns="0" rIns="0" bIns="0" anchor="b"/>
          <a:lstStyle>
            <a:lvl1pPr>
              <a:lnSpc>
                <a:spcPts val="7500"/>
              </a:lnSpc>
              <a:defRPr sz="9000" b="1" i="0">
                <a:solidFill>
                  <a:srgbClr val="FF6243"/>
                </a:solidFill>
                <a:latin typeface="ABC Whyte Heavy" panose="020B0004040202060203" pitchFamily="34" charset="77"/>
                <a:ea typeface="ABC Whyte Heavy" panose="020B0004040202060203" pitchFamily="34" charset="77"/>
              </a:defRPr>
            </a:lvl1pPr>
          </a:lstStyle>
          <a:p>
            <a:r>
              <a:rPr lang="en-US" dirty="0"/>
              <a:t>Click to edit Master title style</a:t>
            </a:r>
          </a:p>
        </p:txBody>
      </p:sp>
      <p:pic>
        <p:nvPicPr>
          <p:cNvPr id="4" name="Picture 3" descr="NCAT logo carrot color">
            <a:extLst>
              <a:ext uri="{FF2B5EF4-FFF2-40B4-BE49-F238E27FC236}">
                <a16:creationId xmlns:a16="http://schemas.microsoft.com/office/drawing/2014/main" id="{F5D22CD1-B0AA-9903-4AFC-446962A5A2AA}"/>
              </a:ext>
            </a:extLst>
          </p:cNvPr>
          <p:cNvPicPr>
            <a:picLocks noChangeAspect="1"/>
          </p:cNvPicPr>
          <p:nvPr userDrawn="1"/>
        </p:nvPicPr>
        <p:blipFill>
          <a:blip r:embed="rId2"/>
          <a:stretch>
            <a:fillRect/>
          </a:stretch>
        </p:blipFill>
        <p:spPr>
          <a:xfrm>
            <a:off x="354564" y="518714"/>
            <a:ext cx="1512317" cy="316850"/>
          </a:xfrm>
          <a:prstGeom prst="rect">
            <a:avLst/>
          </a:prstGeom>
        </p:spPr>
      </p:pic>
      <p:sp>
        <p:nvSpPr>
          <p:cNvPr id="3" name="TextBox 2">
            <a:extLst>
              <a:ext uri="{FF2B5EF4-FFF2-40B4-BE49-F238E27FC236}">
                <a16:creationId xmlns:a16="http://schemas.microsoft.com/office/drawing/2014/main" id="{7BEA425F-AE06-EC9D-9D22-CDD656D4B29A}"/>
              </a:ext>
            </a:extLst>
          </p:cNvPr>
          <p:cNvSpPr txBox="1"/>
          <p:nvPr userDrawn="1"/>
        </p:nvSpPr>
        <p:spPr>
          <a:xfrm>
            <a:off x="8193023" y="6200336"/>
            <a:ext cx="3511295" cy="369332"/>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i="0" dirty="0">
                <a:solidFill>
                  <a:srgbClr val="FF6243"/>
                </a:solidFill>
                <a:latin typeface="ABC Whyte Heavy" panose="020B0004040202060203" pitchFamily="34" charset="77"/>
                <a:ea typeface="ABC Whyte Heavy" panose="020B0004040202060203" pitchFamily="34" charset="77"/>
              </a:rPr>
              <a:t>NCAT.ORG</a:t>
            </a:r>
          </a:p>
        </p:txBody>
      </p:sp>
    </p:spTree>
    <p:extLst>
      <p:ext uri="{BB962C8B-B14F-4D97-AF65-F5344CB8AC3E}">
        <p14:creationId xmlns:p14="http://schemas.microsoft.com/office/powerpoint/2010/main" val="2016491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rgbClr val="000000"/>
        </a:solidFill>
        <a:effectLst/>
      </p:bgPr>
    </p:bg>
    <p:spTree>
      <p:nvGrpSpPr>
        <p:cNvPr id="1" name=""/>
        <p:cNvGrpSpPr/>
        <p:nvPr/>
      </p:nvGrpSpPr>
      <p:grpSpPr>
        <a:xfrm>
          <a:off x="0" y="0"/>
          <a:ext cx="0" cy="0"/>
          <a:chOff x="0" y="0"/>
          <a:chExt cx="0" cy="0"/>
        </a:xfrm>
      </p:grpSpPr>
      <p:pic>
        <p:nvPicPr>
          <p:cNvPr id="10" name="Picture 9" descr="A group of people standing in a field&#10;&#10;AI-generated content may be incorrect.">
            <a:extLst>
              <a:ext uri="{FF2B5EF4-FFF2-40B4-BE49-F238E27FC236}">
                <a16:creationId xmlns:a16="http://schemas.microsoft.com/office/drawing/2014/main" id="{5EA74E2A-FBF3-0488-4A68-2A80DDB41570}"/>
              </a:ext>
            </a:extLst>
          </p:cNvPr>
          <p:cNvPicPr>
            <a:picLocks noChangeAspect="1"/>
          </p:cNvPicPr>
          <p:nvPr userDrawn="1"/>
        </p:nvPicPr>
        <p:blipFill>
          <a:blip r:embed="rId2">
            <a:alphaModFix amt="60000"/>
          </a:blip>
          <a:srcRect l="3127" t="4325" b="23020"/>
          <a:stretch>
            <a:fillRect/>
          </a:stretch>
        </p:blipFill>
        <p:spPr>
          <a:xfrm>
            <a:off x="0" y="-1"/>
            <a:ext cx="12192000" cy="6858001"/>
          </a:xfrm>
          <a:prstGeom prst="rect">
            <a:avLst/>
          </a:prstGeom>
        </p:spPr>
      </p:pic>
      <p:sp>
        <p:nvSpPr>
          <p:cNvPr id="2" name="Title 1">
            <a:extLst>
              <a:ext uri="{FF2B5EF4-FFF2-40B4-BE49-F238E27FC236}">
                <a16:creationId xmlns:a16="http://schemas.microsoft.com/office/drawing/2014/main" id="{2CECD05D-D586-9047-8AEC-57D30BBDBCD1}"/>
              </a:ext>
            </a:extLst>
          </p:cNvPr>
          <p:cNvSpPr>
            <a:spLocks noGrp="1"/>
          </p:cNvSpPr>
          <p:nvPr>
            <p:ph type="title"/>
          </p:nvPr>
        </p:nvSpPr>
        <p:spPr>
          <a:xfrm>
            <a:off x="354564" y="1709928"/>
            <a:ext cx="8743716" cy="4809744"/>
          </a:xfrm>
        </p:spPr>
        <p:txBody>
          <a:bodyPr lIns="0" tIns="0" rIns="0" bIns="0" anchor="b"/>
          <a:lstStyle>
            <a:lvl1pPr>
              <a:lnSpc>
                <a:spcPts val="7500"/>
              </a:lnSpc>
              <a:defRPr sz="9000" b="1" i="0">
                <a:solidFill>
                  <a:schemeClr val="bg1"/>
                </a:solidFill>
                <a:latin typeface="ABC Whyte Heavy" panose="020B0004040202060203" pitchFamily="34" charset="77"/>
                <a:ea typeface="ABC Whyte Heavy" panose="020B0004040202060203" pitchFamily="34" charset="77"/>
              </a:defRPr>
            </a:lvl1pPr>
          </a:lstStyle>
          <a:p>
            <a:r>
              <a:rPr lang="en-US" dirty="0"/>
              <a:t>Click to edit Master title style</a:t>
            </a:r>
          </a:p>
        </p:txBody>
      </p:sp>
      <p:pic>
        <p:nvPicPr>
          <p:cNvPr id="4" name="Picture 3">
            <a:extLst>
              <a:ext uri="{FF2B5EF4-FFF2-40B4-BE49-F238E27FC236}">
                <a16:creationId xmlns:a16="http://schemas.microsoft.com/office/drawing/2014/main" id="{E333F745-BA45-E3FE-D271-5E24BE72FA1F}"/>
              </a:ext>
            </a:extLst>
          </p:cNvPr>
          <p:cNvPicPr>
            <a:picLocks noChangeAspect="1"/>
          </p:cNvPicPr>
          <p:nvPr userDrawn="1"/>
        </p:nvPicPr>
        <p:blipFill>
          <a:blip r:embed="rId3"/>
          <a:stretch>
            <a:fillRect/>
          </a:stretch>
        </p:blipFill>
        <p:spPr>
          <a:xfrm>
            <a:off x="354564" y="518714"/>
            <a:ext cx="1509489" cy="316850"/>
          </a:xfrm>
          <a:prstGeom prst="rect">
            <a:avLst/>
          </a:prstGeom>
        </p:spPr>
      </p:pic>
      <p:sp>
        <p:nvSpPr>
          <p:cNvPr id="3" name="TextBox 2">
            <a:extLst>
              <a:ext uri="{FF2B5EF4-FFF2-40B4-BE49-F238E27FC236}">
                <a16:creationId xmlns:a16="http://schemas.microsoft.com/office/drawing/2014/main" id="{DF553B56-D335-6A35-9CBE-30B57DC02561}"/>
              </a:ext>
            </a:extLst>
          </p:cNvPr>
          <p:cNvSpPr txBox="1"/>
          <p:nvPr userDrawn="1"/>
        </p:nvSpPr>
        <p:spPr>
          <a:xfrm>
            <a:off x="8193023" y="6200336"/>
            <a:ext cx="3511295" cy="369332"/>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i="0" dirty="0">
                <a:solidFill>
                  <a:schemeClr val="bg1"/>
                </a:solidFill>
                <a:latin typeface="ABC Whyte Heavy" panose="020B0004040202060203" pitchFamily="34" charset="77"/>
                <a:ea typeface="ABC Whyte Heavy" panose="020B0004040202060203" pitchFamily="34" charset="77"/>
              </a:rPr>
              <a:t>NCAT.ORG</a:t>
            </a:r>
          </a:p>
        </p:txBody>
      </p:sp>
    </p:spTree>
    <p:extLst>
      <p:ext uri="{BB962C8B-B14F-4D97-AF65-F5344CB8AC3E}">
        <p14:creationId xmlns:p14="http://schemas.microsoft.com/office/powerpoint/2010/main" val="1649952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283D0-5CA0-D9D8-3DC1-48A73A2FAABB}"/>
              </a:ext>
            </a:extLst>
          </p:cNvPr>
          <p:cNvSpPr>
            <a:spLocks noGrp="1"/>
          </p:cNvSpPr>
          <p:nvPr>
            <p:ph type="title"/>
          </p:nvPr>
        </p:nvSpPr>
        <p:spPr>
          <a:xfrm>
            <a:off x="6510527" y="1755648"/>
            <a:ext cx="5194427" cy="1399032"/>
          </a:xfrm>
        </p:spPr>
        <p:txBody>
          <a:bodyPr anchor="b"/>
          <a:lstStyle>
            <a:lvl1pPr>
              <a:defRPr sz="3200" b="1" i="0">
                <a:solidFill>
                  <a:srgbClr val="5DA12D"/>
                </a:solidFill>
                <a:latin typeface="ABC Whyte Black" panose="020B0004040202060203" pitchFamily="34" charset="77"/>
                <a:ea typeface="ABC Whyte Black" panose="020B0004040202060203" pitchFamily="34"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8EFED577-F2FC-1900-6E3A-E9816630B6C9}"/>
              </a:ext>
            </a:extLst>
          </p:cNvPr>
          <p:cNvSpPr>
            <a:spLocks noGrp="1"/>
          </p:cNvSpPr>
          <p:nvPr>
            <p:ph type="pic" idx="1"/>
          </p:nvPr>
        </p:nvSpPr>
        <p:spPr>
          <a:xfrm>
            <a:off x="0" y="0"/>
            <a:ext cx="6096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9806B44-08AD-9CB4-882D-CFA78211CE7C}"/>
              </a:ext>
            </a:extLst>
          </p:cNvPr>
          <p:cNvSpPr>
            <a:spLocks noGrp="1"/>
          </p:cNvSpPr>
          <p:nvPr>
            <p:ph type="body" sz="half" idx="2"/>
          </p:nvPr>
        </p:nvSpPr>
        <p:spPr>
          <a:xfrm>
            <a:off x="6510528" y="3218688"/>
            <a:ext cx="5194427" cy="1399032"/>
          </a:xfrm>
        </p:spPr>
        <p:txBody>
          <a:bodyPr/>
          <a:lstStyle>
            <a:lvl1pPr marL="0" indent="0">
              <a:lnSpc>
                <a:spcPct val="100000"/>
              </a:lnSpc>
              <a:buNone/>
              <a:defRPr sz="1400" b="0" i="0">
                <a:solidFill>
                  <a:srgbClr val="1E4415"/>
                </a:solidFill>
                <a:latin typeface="ABC Whyte Book" panose="020B0004040202060203" pitchFamily="34" charset="77"/>
                <a:ea typeface="ABC Whyte Book" panose="020B000404020206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Content Placeholder 8">
            <a:extLst>
              <a:ext uri="{FF2B5EF4-FFF2-40B4-BE49-F238E27FC236}">
                <a16:creationId xmlns:a16="http://schemas.microsoft.com/office/drawing/2014/main" id="{EBF33478-1FCF-54C6-A342-586CCFF5F3B6}"/>
              </a:ext>
            </a:extLst>
          </p:cNvPr>
          <p:cNvSpPr>
            <a:spLocks noGrp="1"/>
          </p:cNvSpPr>
          <p:nvPr>
            <p:ph sz="quarter" idx="10" hasCustomPrompt="1"/>
          </p:nvPr>
        </p:nvSpPr>
        <p:spPr>
          <a:xfrm>
            <a:off x="6510338" y="4672584"/>
            <a:ext cx="5194427" cy="1420567"/>
          </a:xfrm>
        </p:spPr>
        <p:txBody>
          <a:bodyPr/>
          <a:lstStyle>
            <a:lvl1pPr>
              <a:buFontTx/>
              <a:buNone/>
              <a:defRPr sz="1800" b="1" i="0">
                <a:solidFill>
                  <a:srgbClr val="5DA12D"/>
                </a:solidFill>
                <a:latin typeface="ABC Whyte Heavy" panose="020B0004040202060203" pitchFamily="34" charset="77"/>
                <a:ea typeface="ABC Whyte Heavy" panose="020B0004040202060203" pitchFamily="34" charset="77"/>
              </a:defRPr>
            </a:lvl1pPr>
            <a:lvl2pPr marL="0" indent="-283464">
              <a:defRPr sz="1400">
                <a:solidFill>
                  <a:srgbClr val="1E4415"/>
                </a:solidFill>
              </a:defRPr>
            </a:lvl2pPr>
            <a:lvl3pPr marL="502920" indent="-283464">
              <a:defRPr sz="1400">
                <a:solidFill>
                  <a:srgbClr val="1E4415"/>
                </a:solidFill>
              </a:defRPr>
            </a:lvl3pPr>
            <a:lvl4pPr marL="685800" indent="-283464">
              <a:defRPr sz="1400">
                <a:solidFill>
                  <a:srgbClr val="1E4415"/>
                </a:solidFill>
              </a:defRPr>
            </a:lvl4pPr>
            <a:lvl5pPr marL="868680" indent="-283464">
              <a:defRPr sz="1400">
                <a:solidFill>
                  <a:srgbClr val="1E441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300E3506-E817-7F49-A5C0-20E9FF96B620}"/>
              </a:ext>
            </a:extLst>
          </p:cNvPr>
          <p:cNvPicPr>
            <a:picLocks noChangeAspect="1"/>
          </p:cNvPicPr>
          <p:nvPr userDrawn="1"/>
        </p:nvPicPr>
        <p:blipFill>
          <a:blip r:embed="rId2"/>
          <a:stretch>
            <a:fillRect/>
          </a:stretch>
        </p:blipFill>
        <p:spPr>
          <a:xfrm>
            <a:off x="6676573" y="518714"/>
            <a:ext cx="1509484" cy="316850"/>
          </a:xfrm>
          <a:prstGeom prst="rect">
            <a:avLst/>
          </a:prstGeom>
        </p:spPr>
      </p:pic>
      <p:sp>
        <p:nvSpPr>
          <p:cNvPr id="5" name="TextBox 4">
            <a:extLst>
              <a:ext uri="{FF2B5EF4-FFF2-40B4-BE49-F238E27FC236}">
                <a16:creationId xmlns:a16="http://schemas.microsoft.com/office/drawing/2014/main" id="{0678B167-78A5-5C07-FF01-08FE8876624D}"/>
              </a:ext>
            </a:extLst>
          </p:cNvPr>
          <p:cNvSpPr txBox="1"/>
          <p:nvPr userDrawn="1"/>
        </p:nvSpPr>
        <p:spPr>
          <a:xfrm>
            <a:off x="8193023" y="6200336"/>
            <a:ext cx="3511295" cy="369332"/>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i="0" dirty="0">
                <a:solidFill>
                  <a:srgbClr val="5DA12D"/>
                </a:solidFill>
                <a:latin typeface="ABC Whyte Heavy" panose="020B0004040202060203" pitchFamily="34" charset="77"/>
                <a:ea typeface="ABC Whyte Heavy" panose="020B0004040202060203" pitchFamily="34" charset="77"/>
              </a:rPr>
              <a:t>NCAT.ORG</a:t>
            </a:r>
          </a:p>
        </p:txBody>
      </p:sp>
    </p:spTree>
    <p:extLst>
      <p:ext uri="{BB962C8B-B14F-4D97-AF65-F5344CB8AC3E}">
        <p14:creationId xmlns:p14="http://schemas.microsoft.com/office/powerpoint/2010/main" val="2685730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283D0-5CA0-D9D8-3DC1-48A73A2FAABB}"/>
              </a:ext>
            </a:extLst>
          </p:cNvPr>
          <p:cNvSpPr>
            <a:spLocks noGrp="1"/>
          </p:cNvSpPr>
          <p:nvPr>
            <p:ph type="title"/>
          </p:nvPr>
        </p:nvSpPr>
        <p:spPr>
          <a:xfrm>
            <a:off x="6510527" y="1755648"/>
            <a:ext cx="5194427" cy="1399032"/>
          </a:xfrm>
        </p:spPr>
        <p:txBody>
          <a:bodyPr anchor="b"/>
          <a:lstStyle>
            <a:lvl1pPr>
              <a:defRPr sz="3200" b="1" i="0">
                <a:solidFill>
                  <a:srgbClr val="5DA12D"/>
                </a:solidFill>
                <a:latin typeface="ABC Whyte Black" panose="020B0004040202060203" pitchFamily="34" charset="77"/>
                <a:ea typeface="ABC Whyte Black" panose="020B0004040202060203" pitchFamily="34"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8EFED577-F2FC-1900-6E3A-E9816630B6C9}"/>
              </a:ext>
            </a:extLst>
          </p:cNvPr>
          <p:cNvSpPr>
            <a:spLocks noGrp="1"/>
          </p:cNvSpPr>
          <p:nvPr>
            <p:ph type="pic" idx="1"/>
          </p:nvPr>
        </p:nvSpPr>
        <p:spPr>
          <a:xfrm>
            <a:off x="0" y="0"/>
            <a:ext cx="6096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9806B44-08AD-9CB4-882D-CFA78211CE7C}"/>
              </a:ext>
            </a:extLst>
          </p:cNvPr>
          <p:cNvSpPr>
            <a:spLocks noGrp="1"/>
          </p:cNvSpPr>
          <p:nvPr>
            <p:ph type="body" sz="half" idx="2"/>
          </p:nvPr>
        </p:nvSpPr>
        <p:spPr>
          <a:xfrm>
            <a:off x="6510528" y="3218688"/>
            <a:ext cx="5194427" cy="1399032"/>
          </a:xfrm>
        </p:spPr>
        <p:txBody>
          <a:bodyPr/>
          <a:lstStyle>
            <a:lvl1pPr marL="0" indent="0">
              <a:lnSpc>
                <a:spcPct val="100000"/>
              </a:lnSpc>
              <a:buNone/>
              <a:defRPr sz="1400" b="0" i="0">
                <a:solidFill>
                  <a:srgbClr val="1E4415"/>
                </a:solidFill>
                <a:latin typeface="ABC Whyte Book" panose="020B0004040202060203" pitchFamily="34" charset="77"/>
                <a:ea typeface="ABC Whyte Book" panose="020B000404020206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Content Placeholder 8">
            <a:extLst>
              <a:ext uri="{FF2B5EF4-FFF2-40B4-BE49-F238E27FC236}">
                <a16:creationId xmlns:a16="http://schemas.microsoft.com/office/drawing/2014/main" id="{EBF33478-1FCF-54C6-A342-586CCFF5F3B6}"/>
              </a:ext>
            </a:extLst>
          </p:cNvPr>
          <p:cNvSpPr>
            <a:spLocks noGrp="1"/>
          </p:cNvSpPr>
          <p:nvPr>
            <p:ph sz="quarter" idx="10" hasCustomPrompt="1"/>
          </p:nvPr>
        </p:nvSpPr>
        <p:spPr>
          <a:xfrm>
            <a:off x="6510338" y="4672585"/>
            <a:ext cx="5194427" cy="301068"/>
          </a:xfrm>
        </p:spPr>
        <p:txBody>
          <a:bodyPr>
            <a:noAutofit/>
          </a:bodyPr>
          <a:lstStyle>
            <a:lvl1pPr>
              <a:buFontTx/>
              <a:buNone/>
              <a:defRPr sz="1800" b="1" i="0">
                <a:solidFill>
                  <a:srgbClr val="5DA12D"/>
                </a:solidFill>
                <a:latin typeface="ABC Whyte Heavy" panose="020B0004040202060203" pitchFamily="34" charset="77"/>
                <a:ea typeface="ABC Whyte Heavy" panose="020B0004040202060203" pitchFamily="34" charset="77"/>
              </a:defRPr>
            </a:lvl1pPr>
            <a:lvl2pPr marL="0" indent="-283464">
              <a:defRPr sz="1400">
                <a:solidFill>
                  <a:srgbClr val="1E4415"/>
                </a:solidFill>
              </a:defRPr>
            </a:lvl2pPr>
            <a:lvl3pPr marL="502920" indent="-283464">
              <a:defRPr sz="1400">
                <a:solidFill>
                  <a:srgbClr val="1E4415"/>
                </a:solidFill>
              </a:defRPr>
            </a:lvl3pPr>
            <a:lvl4pPr marL="685800" indent="-283464">
              <a:defRPr sz="1400">
                <a:solidFill>
                  <a:srgbClr val="1E4415"/>
                </a:solidFill>
              </a:defRPr>
            </a:lvl4pPr>
            <a:lvl5pPr marL="868680" indent="-283464">
              <a:defRPr sz="1400">
                <a:solidFill>
                  <a:srgbClr val="1E4415"/>
                </a:solidFill>
              </a:defRPr>
            </a:lvl5pPr>
          </a:lstStyle>
          <a:p>
            <a:pPr lvl="0"/>
            <a:r>
              <a:rPr lang="en-US" dirty="0"/>
              <a:t>CLICK TO EDIT MASTER TEXT STYLES</a:t>
            </a:r>
          </a:p>
        </p:txBody>
      </p:sp>
      <p:pic>
        <p:nvPicPr>
          <p:cNvPr id="10" name="Picture 9">
            <a:extLst>
              <a:ext uri="{FF2B5EF4-FFF2-40B4-BE49-F238E27FC236}">
                <a16:creationId xmlns:a16="http://schemas.microsoft.com/office/drawing/2014/main" id="{300E3506-E817-7F49-A5C0-20E9FF96B620}"/>
              </a:ext>
            </a:extLst>
          </p:cNvPr>
          <p:cNvPicPr>
            <a:picLocks noChangeAspect="1"/>
          </p:cNvPicPr>
          <p:nvPr userDrawn="1"/>
        </p:nvPicPr>
        <p:blipFill>
          <a:blip r:embed="rId2"/>
          <a:stretch>
            <a:fillRect/>
          </a:stretch>
        </p:blipFill>
        <p:spPr>
          <a:xfrm>
            <a:off x="6676573" y="518714"/>
            <a:ext cx="1509484" cy="316850"/>
          </a:xfrm>
          <a:prstGeom prst="rect">
            <a:avLst/>
          </a:prstGeom>
        </p:spPr>
      </p:pic>
      <p:sp>
        <p:nvSpPr>
          <p:cNvPr id="5" name="TextBox 4">
            <a:extLst>
              <a:ext uri="{FF2B5EF4-FFF2-40B4-BE49-F238E27FC236}">
                <a16:creationId xmlns:a16="http://schemas.microsoft.com/office/drawing/2014/main" id="{0678B167-78A5-5C07-FF01-08FE8876624D}"/>
              </a:ext>
            </a:extLst>
          </p:cNvPr>
          <p:cNvSpPr txBox="1"/>
          <p:nvPr userDrawn="1"/>
        </p:nvSpPr>
        <p:spPr>
          <a:xfrm>
            <a:off x="8193023" y="6200336"/>
            <a:ext cx="3511295" cy="369332"/>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i="0" dirty="0">
                <a:solidFill>
                  <a:srgbClr val="5DA12D"/>
                </a:solidFill>
                <a:latin typeface="ABC Whyte Heavy" panose="020B0004040202060203" pitchFamily="34" charset="77"/>
                <a:ea typeface="ABC Whyte Heavy" panose="020B0004040202060203" pitchFamily="34" charset="77"/>
              </a:rPr>
              <a:t>NCAT.ORG</a:t>
            </a:r>
          </a:p>
        </p:txBody>
      </p:sp>
      <p:sp>
        <p:nvSpPr>
          <p:cNvPr id="7" name="Text Placeholder 6">
            <a:extLst>
              <a:ext uri="{FF2B5EF4-FFF2-40B4-BE49-F238E27FC236}">
                <a16:creationId xmlns:a16="http://schemas.microsoft.com/office/drawing/2014/main" id="{76DD04ED-3F34-A8D1-89FD-903AC85014CE}"/>
              </a:ext>
            </a:extLst>
          </p:cNvPr>
          <p:cNvSpPr>
            <a:spLocks noGrp="1"/>
          </p:cNvSpPr>
          <p:nvPr>
            <p:ph type="body" sz="quarter" idx="11"/>
          </p:nvPr>
        </p:nvSpPr>
        <p:spPr>
          <a:xfrm>
            <a:off x="6503988" y="4999038"/>
            <a:ext cx="5211762" cy="1146175"/>
          </a:xfrm>
        </p:spPr>
        <p:txBody>
          <a:bodyPr/>
          <a:lstStyle>
            <a:lvl1pPr>
              <a:defRPr sz="1400" b="0" i="0">
                <a:solidFill>
                  <a:srgbClr val="1E4415"/>
                </a:solidFill>
                <a:latin typeface="ABC Whyte Book" panose="020B0004040202060203" pitchFamily="34" charset="77"/>
                <a:ea typeface="ABC Whyte Book" panose="020B0004040202060203" pitchFamily="34" charset="77"/>
              </a:defRPr>
            </a:lvl1pPr>
            <a:lvl2pPr>
              <a:defRPr sz="1400" b="0" i="0">
                <a:solidFill>
                  <a:srgbClr val="1E4415"/>
                </a:solidFill>
                <a:latin typeface="ABC Whyte Book" panose="020B0004040202060203" pitchFamily="34" charset="77"/>
                <a:ea typeface="ABC Whyte Book" panose="020B0004040202060203" pitchFamily="34" charset="77"/>
              </a:defRPr>
            </a:lvl2pPr>
            <a:lvl3pPr>
              <a:defRPr sz="1400" b="0" i="0">
                <a:solidFill>
                  <a:srgbClr val="1E4415"/>
                </a:solidFill>
                <a:latin typeface="ABC Whyte Book" panose="020B0004040202060203" pitchFamily="34" charset="77"/>
                <a:ea typeface="ABC Whyte Book" panose="020B0004040202060203" pitchFamily="34" charset="77"/>
              </a:defRPr>
            </a:lvl3pPr>
            <a:lvl4pPr>
              <a:defRPr sz="1400" b="0" i="0">
                <a:solidFill>
                  <a:srgbClr val="1E4415"/>
                </a:solidFill>
                <a:latin typeface="ABC Whyte Book" panose="020B0004040202060203" pitchFamily="34" charset="77"/>
                <a:ea typeface="ABC Whyte Book" panose="020B0004040202060203" pitchFamily="34" charset="77"/>
              </a:defRPr>
            </a:lvl4pPr>
            <a:lvl5pPr>
              <a:defRPr sz="1400" b="0" i="0">
                <a:solidFill>
                  <a:srgbClr val="1E4415"/>
                </a:solidFill>
                <a:latin typeface="ABC Whyte Book" panose="020B0004040202060203" pitchFamily="34" charset="77"/>
                <a:ea typeface="ABC Whyte Book" panose="020B000404020206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5464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283D0-5CA0-D9D8-3DC1-48A73A2FAABB}"/>
              </a:ext>
            </a:extLst>
          </p:cNvPr>
          <p:cNvSpPr>
            <a:spLocks noGrp="1"/>
          </p:cNvSpPr>
          <p:nvPr>
            <p:ph type="title"/>
          </p:nvPr>
        </p:nvSpPr>
        <p:spPr>
          <a:xfrm>
            <a:off x="6510527" y="1755648"/>
            <a:ext cx="3932237" cy="1399032"/>
          </a:xfrm>
        </p:spPr>
        <p:txBody>
          <a:bodyPr anchor="b"/>
          <a:lstStyle>
            <a:lvl1pPr>
              <a:defRPr sz="3200" b="1" i="0">
                <a:solidFill>
                  <a:srgbClr val="5DA12D"/>
                </a:solidFill>
                <a:latin typeface="ABC Whyte Black" panose="020B0004040202060203" pitchFamily="34" charset="77"/>
                <a:ea typeface="ABC Whyte Black" panose="020B0004040202060203" pitchFamily="34"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8EFED577-F2FC-1900-6E3A-E9816630B6C9}"/>
              </a:ext>
            </a:extLst>
          </p:cNvPr>
          <p:cNvSpPr>
            <a:spLocks noGrp="1"/>
          </p:cNvSpPr>
          <p:nvPr>
            <p:ph type="pic" idx="1"/>
          </p:nvPr>
        </p:nvSpPr>
        <p:spPr>
          <a:xfrm>
            <a:off x="0" y="0"/>
            <a:ext cx="6096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9806B44-08AD-9CB4-882D-CFA78211CE7C}"/>
              </a:ext>
            </a:extLst>
          </p:cNvPr>
          <p:cNvSpPr>
            <a:spLocks noGrp="1"/>
          </p:cNvSpPr>
          <p:nvPr>
            <p:ph type="body" sz="half" idx="2"/>
          </p:nvPr>
        </p:nvSpPr>
        <p:spPr>
          <a:xfrm>
            <a:off x="6510528" y="3218688"/>
            <a:ext cx="3932237" cy="2688336"/>
          </a:xfrm>
        </p:spPr>
        <p:txBody>
          <a:bodyPr/>
          <a:lstStyle>
            <a:lvl1pPr marL="0" indent="0">
              <a:lnSpc>
                <a:spcPct val="100000"/>
              </a:lnSpc>
              <a:buNone/>
              <a:defRPr sz="1400" b="0" i="0">
                <a:solidFill>
                  <a:srgbClr val="1E4415"/>
                </a:solidFill>
                <a:latin typeface="ABC Whyte Book" panose="020B0004040202060203" pitchFamily="34" charset="77"/>
                <a:ea typeface="ABC Whyte Book" panose="020B000404020206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0" name="Picture 9">
            <a:extLst>
              <a:ext uri="{FF2B5EF4-FFF2-40B4-BE49-F238E27FC236}">
                <a16:creationId xmlns:a16="http://schemas.microsoft.com/office/drawing/2014/main" id="{300E3506-E817-7F49-A5C0-20E9FF96B620}"/>
              </a:ext>
            </a:extLst>
          </p:cNvPr>
          <p:cNvPicPr>
            <a:picLocks noChangeAspect="1"/>
          </p:cNvPicPr>
          <p:nvPr userDrawn="1"/>
        </p:nvPicPr>
        <p:blipFill>
          <a:blip r:embed="rId2"/>
          <a:stretch>
            <a:fillRect/>
          </a:stretch>
        </p:blipFill>
        <p:spPr>
          <a:xfrm>
            <a:off x="6676573" y="518714"/>
            <a:ext cx="1509484" cy="316850"/>
          </a:xfrm>
          <a:prstGeom prst="rect">
            <a:avLst/>
          </a:prstGeom>
        </p:spPr>
      </p:pic>
      <p:sp>
        <p:nvSpPr>
          <p:cNvPr id="5" name="TextBox 4">
            <a:extLst>
              <a:ext uri="{FF2B5EF4-FFF2-40B4-BE49-F238E27FC236}">
                <a16:creationId xmlns:a16="http://schemas.microsoft.com/office/drawing/2014/main" id="{EB37E7E7-E10F-2031-9EEF-202BA554638C}"/>
              </a:ext>
            </a:extLst>
          </p:cNvPr>
          <p:cNvSpPr txBox="1"/>
          <p:nvPr userDrawn="1"/>
        </p:nvSpPr>
        <p:spPr>
          <a:xfrm>
            <a:off x="8193023" y="6200336"/>
            <a:ext cx="3511295" cy="369332"/>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i="0" dirty="0">
                <a:solidFill>
                  <a:srgbClr val="5DA12D"/>
                </a:solidFill>
                <a:latin typeface="ABC Whyte Heavy" panose="020B0004040202060203" pitchFamily="34" charset="77"/>
                <a:ea typeface="ABC Whyte Heavy" panose="020B0004040202060203" pitchFamily="34" charset="77"/>
              </a:rPr>
              <a:t>NCAT.ORG</a:t>
            </a:r>
          </a:p>
        </p:txBody>
      </p:sp>
    </p:spTree>
    <p:extLst>
      <p:ext uri="{BB962C8B-B14F-4D97-AF65-F5344CB8AC3E}">
        <p14:creationId xmlns:p14="http://schemas.microsoft.com/office/powerpoint/2010/main" val="3981708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283D0-5CA0-D9D8-3DC1-48A73A2FAABB}"/>
              </a:ext>
            </a:extLst>
          </p:cNvPr>
          <p:cNvSpPr>
            <a:spLocks noGrp="1"/>
          </p:cNvSpPr>
          <p:nvPr>
            <p:ph type="title"/>
          </p:nvPr>
        </p:nvSpPr>
        <p:spPr>
          <a:xfrm>
            <a:off x="6510527" y="1755648"/>
            <a:ext cx="3932237" cy="1399032"/>
          </a:xfrm>
        </p:spPr>
        <p:txBody>
          <a:bodyPr anchor="b"/>
          <a:lstStyle>
            <a:lvl1pPr>
              <a:defRPr sz="3200" b="1" i="0">
                <a:solidFill>
                  <a:srgbClr val="5DA12D"/>
                </a:solidFill>
                <a:latin typeface="ABC Whyte Black" panose="020B0004040202060203" pitchFamily="34" charset="77"/>
                <a:ea typeface="ABC Whyte Black" panose="020B0004040202060203" pitchFamily="34" charset="77"/>
              </a:defRPr>
            </a:lvl1pPr>
          </a:lstStyle>
          <a:p>
            <a:r>
              <a:rPr lang="en-US"/>
              <a:t>Click to edit Master title style</a:t>
            </a:r>
          </a:p>
        </p:txBody>
      </p:sp>
      <p:sp>
        <p:nvSpPr>
          <p:cNvPr id="4" name="Text Placeholder 3">
            <a:extLst>
              <a:ext uri="{FF2B5EF4-FFF2-40B4-BE49-F238E27FC236}">
                <a16:creationId xmlns:a16="http://schemas.microsoft.com/office/drawing/2014/main" id="{49806B44-08AD-9CB4-882D-CFA78211CE7C}"/>
              </a:ext>
            </a:extLst>
          </p:cNvPr>
          <p:cNvSpPr>
            <a:spLocks noGrp="1"/>
          </p:cNvSpPr>
          <p:nvPr>
            <p:ph type="body" sz="half" idx="2"/>
          </p:nvPr>
        </p:nvSpPr>
        <p:spPr>
          <a:xfrm>
            <a:off x="6510528" y="3218688"/>
            <a:ext cx="3932237" cy="2688336"/>
          </a:xfrm>
        </p:spPr>
        <p:txBody>
          <a:bodyPr/>
          <a:lstStyle>
            <a:lvl1pPr marL="0" indent="0">
              <a:lnSpc>
                <a:spcPct val="100000"/>
              </a:lnSpc>
              <a:buNone/>
              <a:defRPr sz="1400" b="0" i="0">
                <a:solidFill>
                  <a:srgbClr val="1E4415"/>
                </a:solidFill>
                <a:latin typeface="ABC Whyte Book" panose="020B0004040202060203" pitchFamily="34" charset="77"/>
                <a:ea typeface="ABC Whyte Book" panose="020B000404020206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0" name="Picture 9">
            <a:extLst>
              <a:ext uri="{FF2B5EF4-FFF2-40B4-BE49-F238E27FC236}">
                <a16:creationId xmlns:a16="http://schemas.microsoft.com/office/drawing/2014/main" id="{300E3506-E817-7F49-A5C0-20E9FF96B620}"/>
              </a:ext>
            </a:extLst>
          </p:cNvPr>
          <p:cNvPicPr>
            <a:picLocks noChangeAspect="1"/>
          </p:cNvPicPr>
          <p:nvPr userDrawn="1"/>
        </p:nvPicPr>
        <p:blipFill>
          <a:blip r:embed="rId2"/>
          <a:stretch>
            <a:fillRect/>
          </a:stretch>
        </p:blipFill>
        <p:spPr>
          <a:xfrm>
            <a:off x="6676573" y="518714"/>
            <a:ext cx="1509484" cy="316850"/>
          </a:xfrm>
          <a:prstGeom prst="rect">
            <a:avLst/>
          </a:prstGeom>
        </p:spPr>
      </p:pic>
      <p:sp>
        <p:nvSpPr>
          <p:cNvPr id="8" name="Picture Placeholder 7">
            <a:extLst>
              <a:ext uri="{FF2B5EF4-FFF2-40B4-BE49-F238E27FC236}">
                <a16:creationId xmlns:a16="http://schemas.microsoft.com/office/drawing/2014/main" id="{EDE87DC2-1ED0-9771-1A52-619BAF40B79B}"/>
              </a:ext>
            </a:extLst>
          </p:cNvPr>
          <p:cNvSpPr>
            <a:spLocks noGrp="1"/>
          </p:cNvSpPr>
          <p:nvPr>
            <p:ph type="pic" sz="quarter" idx="13"/>
          </p:nvPr>
        </p:nvSpPr>
        <p:spPr>
          <a:xfrm>
            <a:off x="0" y="0"/>
            <a:ext cx="2971800" cy="3429000"/>
          </a:xfrm>
        </p:spPr>
        <p:txBody>
          <a:bodyPr/>
          <a:lstStyle/>
          <a:p>
            <a:r>
              <a:rPr lang="en-US"/>
              <a:t>Click icon to add picture</a:t>
            </a:r>
          </a:p>
        </p:txBody>
      </p:sp>
      <p:sp>
        <p:nvSpPr>
          <p:cNvPr id="3" name="TextBox 2">
            <a:extLst>
              <a:ext uri="{FF2B5EF4-FFF2-40B4-BE49-F238E27FC236}">
                <a16:creationId xmlns:a16="http://schemas.microsoft.com/office/drawing/2014/main" id="{2132EB8B-8EB9-1A10-41CB-1C0ADDD388CF}"/>
              </a:ext>
            </a:extLst>
          </p:cNvPr>
          <p:cNvSpPr txBox="1"/>
          <p:nvPr userDrawn="1"/>
        </p:nvSpPr>
        <p:spPr>
          <a:xfrm>
            <a:off x="8193023" y="6200336"/>
            <a:ext cx="3511295" cy="369332"/>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i="0" dirty="0">
                <a:solidFill>
                  <a:srgbClr val="5DA12D"/>
                </a:solidFill>
                <a:latin typeface="ABC Whyte Heavy" panose="020B0004040202060203" pitchFamily="34" charset="77"/>
                <a:ea typeface="ABC Whyte Heavy" panose="020B0004040202060203" pitchFamily="34" charset="77"/>
              </a:rPr>
              <a:t>NCAT.ORG</a:t>
            </a:r>
          </a:p>
        </p:txBody>
      </p:sp>
      <p:sp>
        <p:nvSpPr>
          <p:cNvPr id="11" name="Picture Placeholder 7">
            <a:extLst>
              <a:ext uri="{FF2B5EF4-FFF2-40B4-BE49-F238E27FC236}">
                <a16:creationId xmlns:a16="http://schemas.microsoft.com/office/drawing/2014/main" id="{34396844-AF36-E301-ED91-9EE562410BAF}"/>
              </a:ext>
            </a:extLst>
          </p:cNvPr>
          <p:cNvSpPr>
            <a:spLocks noGrp="1"/>
          </p:cNvSpPr>
          <p:nvPr>
            <p:ph type="pic" sz="quarter" idx="14"/>
          </p:nvPr>
        </p:nvSpPr>
        <p:spPr>
          <a:xfrm>
            <a:off x="3002280" y="3429000"/>
            <a:ext cx="2971800" cy="3429000"/>
          </a:xfrm>
        </p:spPr>
        <p:txBody>
          <a:bodyPr/>
          <a:lstStyle/>
          <a:p>
            <a:r>
              <a:rPr lang="en-US" dirty="0"/>
              <a:t>Click icon to add picture</a:t>
            </a:r>
          </a:p>
        </p:txBody>
      </p:sp>
    </p:spTree>
    <p:extLst>
      <p:ext uri="{BB962C8B-B14F-4D97-AF65-F5344CB8AC3E}">
        <p14:creationId xmlns:p14="http://schemas.microsoft.com/office/powerpoint/2010/main" val="2199845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283D0-5CA0-D9D8-3DC1-48A73A2FAABB}"/>
              </a:ext>
            </a:extLst>
          </p:cNvPr>
          <p:cNvSpPr>
            <a:spLocks noGrp="1"/>
          </p:cNvSpPr>
          <p:nvPr>
            <p:ph type="title"/>
          </p:nvPr>
        </p:nvSpPr>
        <p:spPr>
          <a:xfrm>
            <a:off x="448056" y="978852"/>
            <a:ext cx="3932237" cy="1151700"/>
          </a:xfrm>
        </p:spPr>
        <p:txBody>
          <a:bodyPr anchor="b"/>
          <a:lstStyle>
            <a:lvl1pPr>
              <a:defRPr sz="2800" b="1" i="0">
                <a:solidFill>
                  <a:srgbClr val="5DA12D"/>
                </a:solidFill>
                <a:latin typeface="ABC Whyte Black" panose="020B0004040202060203" pitchFamily="34" charset="77"/>
                <a:ea typeface="ABC Whyte Black" panose="020B0004040202060203" pitchFamily="34"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8EFED577-F2FC-1900-6E3A-E9816630B6C9}"/>
              </a:ext>
            </a:extLst>
          </p:cNvPr>
          <p:cNvSpPr>
            <a:spLocks noGrp="1"/>
          </p:cNvSpPr>
          <p:nvPr>
            <p:ph type="pic" idx="1"/>
          </p:nvPr>
        </p:nvSpPr>
        <p:spPr>
          <a:xfrm>
            <a:off x="6096000" y="0"/>
            <a:ext cx="6096000" cy="69311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9806B44-08AD-9CB4-882D-CFA78211CE7C}"/>
              </a:ext>
            </a:extLst>
          </p:cNvPr>
          <p:cNvSpPr>
            <a:spLocks noGrp="1"/>
          </p:cNvSpPr>
          <p:nvPr>
            <p:ph type="body" sz="half" idx="2"/>
          </p:nvPr>
        </p:nvSpPr>
        <p:spPr>
          <a:xfrm>
            <a:off x="448057" y="2194560"/>
            <a:ext cx="4663439" cy="3291840"/>
          </a:xfrm>
        </p:spPr>
        <p:txBody>
          <a:bodyPr/>
          <a:lstStyle>
            <a:lvl1pPr marL="0" indent="0">
              <a:lnSpc>
                <a:spcPct val="100000"/>
              </a:lnSpc>
              <a:buNone/>
              <a:defRPr sz="2000" b="0" i="0">
                <a:solidFill>
                  <a:srgbClr val="1E4415"/>
                </a:solidFill>
                <a:latin typeface="ABC Whyte Book" panose="020B0004040202060203" pitchFamily="34" charset="77"/>
                <a:ea typeface="ABC Whyte Book" panose="020B000404020206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Content Placeholder 8">
            <a:extLst>
              <a:ext uri="{FF2B5EF4-FFF2-40B4-BE49-F238E27FC236}">
                <a16:creationId xmlns:a16="http://schemas.microsoft.com/office/drawing/2014/main" id="{EBF33478-1FCF-54C6-A342-586CCFF5F3B6}"/>
              </a:ext>
            </a:extLst>
          </p:cNvPr>
          <p:cNvSpPr>
            <a:spLocks noGrp="1"/>
          </p:cNvSpPr>
          <p:nvPr>
            <p:ph sz="quarter" idx="10" hasCustomPrompt="1"/>
          </p:nvPr>
        </p:nvSpPr>
        <p:spPr>
          <a:xfrm>
            <a:off x="448056" y="512064"/>
            <a:ext cx="4807885" cy="265176"/>
          </a:xfrm>
        </p:spPr>
        <p:txBody>
          <a:bodyPr/>
          <a:lstStyle>
            <a:lvl1pPr>
              <a:buFontTx/>
              <a:buNone/>
              <a:defRPr sz="1800" b="1" i="0">
                <a:solidFill>
                  <a:srgbClr val="5DA12D"/>
                </a:solidFill>
                <a:latin typeface="ABC Whyte Heavy" panose="020B0004040202060203" pitchFamily="34" charset="77"/>
                <a:ea typeface="ABC Whyte Heavy" panose="020B0004040202060203" pitchFamily="34" charset="77"/>
              </a:defRPr>
            </a:lvl1pPr>
            <a:lvl2pPr marL="0" indent="-283464">
              <a:defRPr sz="1400">
                <a:solidFill>
                  <a:srgbClr val="1E4415"/>
                </a:solidFill>
              </a:defRPr>
            </a:lvl2pPr>
            <a:lvl3pPr marL="502920" indent="-283464">
              <a:defRPr sz="1400">
                <a:solidFill>
                  <a:srgbClr val="1E4415"/>
                </a:solidFill>
              </a:defRPr>
            </a:lvl3pPr>
            <a:lvl4pPr marL="685800" indent="-283464">
              <a:defRPr sz="1400">
                <a:solidFill>
                  <a:srgbClr val="1E4415"/>
                </a:solidFill>
              </a:defRPr>
            </a:lvl4pPr>
            <a:lvl5pPr marL="868680" indent="-283464">
              <a:defRPr sz="1400">
                <a:solidFill>
                  <a:srgbClr val="1E4415"/>
                </a:solidFill>
              </a:defRPr>
            </a:lvl5pPr>
          </a:lstStyle>
          <a:p>
            <a:pPr lvl="0"/>
            <a:r>
              <a:rPr lang="en-US"/>
              <a:t>CLICK TO EDIT MASTER TEXT STYLES</a:t>
            </a:r>
          </a:p>
        </p:txBody>
      </p:sp>
      <p:sp>
        <p:nvSpPr>
          <p:cNvPr id="6" name="TextBox 5">
            <a:extLst>
              <a:ext uri="{FF2B5EF4-FFF2-40B4-BE49-F238E27FC236}">
                <a16:creationId xmlns:a16="http://schemas.microsoft.com/office/drawing/2014/main" id="{909D9C53-FFEC-CB3A-9CA1-720E98130B79}"/>
              </a:ext>
            </a:extLst>
          </p:cNvPr>
          <p:cNvSpPr txBox="1"/>
          <p:nvPr userDrawn="1"/>
        </p:nvSpPr>
        <p:spPr>
          <a:xfrm>
            <a:off x="356616" y="6202024"/>
            <a:ext cx="4644262" cy="345544"/>
          </a:xfrm>
          <a:prstGeom prst="rect">
            <a:avLst/>
          </a:prstGeom>
          <a:noFill/>
        </p:spPr>
        <p:txBody>
          <a:bodyPr wrap="square" rtlCol="0">
            <a:noAutofit/>
          </a:bodyPr>
          <a:lstStyle/>
          <a:p>
            <a:r>
              <a:rPr lang="en-US" b="1" i="0" dirty="0">
                <a:solidFill>
                  <a:srgbClr val="5DA12D"/>
                </a:solidFill>
                <a:latin typeface="ABC Whyte Heavy" panose="020B0004040202060203" pitchFamily="34" charset="77"/>
                <a:ea typeface="ABC Whyte Heavy" panose="020B0004040202060203" pitchFamily="34" charset="77"/>
              </a:rPr>
              <a:t>Trusted Support for Land Stewards</a:t>
            </a:r>
          </a:p>
        </p:txBody>
      </p:sp>
    </p:spTree>
    <p:extLst>
      <p:ext uri="{BB962C8B-B14F-4D97-AF65-F5344CB8AC3E}">
        <p14:creationId xmlns:p14="http://schemas.microsoft.com/office/powerpoint/2010/main" val="2092112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CE5E8-A9D0-8EF6-47DC-58E1AB9BE907}"/>
              </a:ext>
            </a:extLst>
          </p:cNvPr>
          <p:cNvSpPr>
            <a:spLocks noGrp="1"/>
          </p:cNvSpPr>
          <p:nvPr>
            <p:ph type="title"/>
          </p:nvPr>
        </p:nvSpPr>
        <p:spPr>
          <a:xfrm>
            <a:off x="356616" y="246888"/>
            <a:ext cx="8939784" cy="2386584"/>
          </a:xfrm>
        </p:spPr>
        <p:txBody>
          <a:bodyPr anchor="b"/>
          <a:lstStyle>
            <a:lvl1pPr>
              <a:lnSpc>
                <a:spcPts val="8000"/>
              </a:lnSpc>
              <a:defRPr sz="8000" b="1" i="0">
                <a:solidFill>
                  <a:srgbClr val="5DA12D"/>
                </a:solidFill>
                <a:latin typeface="ABC Whyte Heavy" panose="020B0004040202060203" pitchFamily="34" charset="77"/>
                <a:ea typeface="ABC Whyte Heavy" panose="020B0004040202060203" pitchFamily="34"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77A53542-FFD5-0D23-0F9B-AB4BAA6DA962}"/>
              </a:ext>
            </a:extLst>
          </p:cNvPr>
          <p:cNvSpPr>
            <a:spLocks noGrp="1"/>
          </p:cNvSpPr>
          <p:nvPr>
            <p:ph idx="1" hasCustomPrompt="1"/>
          </p:nvPr>
        </p:nvSpPr>
        <p:spPr>
          <a:xfrm>
            <a:off x="356616" y="3017520"/>
            <a:ext cx="1645179" cy="2707790"/>
          </a:xfrm>
        </p:spPr>
        <p:txBody>
          <a:bodyPr/>
          <a:lstStyle>
            <a:lvl1pPr marL="0" indent="0">
              <a:buFontTx/>
              <a:buNone/>
              <a:defRPr sz="1800" b="1" i="0">
                <a:solidFill>
                  <a:srgbClr val="5DA12D"/>
                </a:solidFill>
                <a:latin typeface="ABC Whyte Heavy" panose="020B0004040202060203" pitchFamily="34" charset="77"/>
                <a:ea typeface="ABC Whyte Heavy" panose="020B0004040202060203" pitchFamily="34" charset="77"/>
              </a:defRPr>
            </a:lvl1pPr>
            <a:lvl2pPr marL="0" indent="0">
              <a:buFontTx/>
              <a:buNone/>
              <a:defRPr sz="1300" b="0" i="0">
                <a:solidFill>
                  <a:srgbClr val="1E4415"/>
                </a:solidFill>
                <a:latin typeface="ABC Whyte Book" panose="020B0004040202060203" pitchFamily="34" charset="77"/>
                <a:ea typeface="ABC Whyte Book" panose="020B0004040202060203" pitchFamily="34" charset="77"/>
              </a:defRPr>
            </a:lvl2pPr>
          </a:lstStyle>
          <a:p>
            <a:pPr lvl="0"/>
            <a:r>
              <a:rPr lang="en-US"/>
              <a:t>CLICK TO EDIT MASTER TEXT STYLES</a:t>
            </a:r>
          </a:p>
          <a:p>
            <a:pPr lvl="1"/>
            <a:r>
              <a:rPr lang="en-US"/>
              <a:t>Second level</a:t>
            </a:r>
          </a:p>
        </p:txBody>
      </p:sp>
      <p:pic>
        <p:nvPicPr>
          <p:cNvPr id="9" name="Picture 8">
            <a:extLst>
              <a:ext uri="{FF2B5EF4-FFF2-40B4-BE49-F238E27FC236}">
                <a16:creationId xmlns:a16="http://schemas.microsoft.com/office/drawing/2014/main" id="{AC293F60-7786-E06B-5D38-DB13BBB5ADFC}"/>
              </a:ext>
            </a:extLst>
          </p:cNvPr>
          <p:cNvPicPr>
            <a:picLocks noChangeAspect="1"/>
          </p:cNvPicPr>
          <p:nvPr userDrawn="1"/>
        </p:nvPicPr>
        <p:blipFill>
          <a:blip r:embed="rId2"/>
          <a:stretch>
            <a:fillRect/>
          </a:stretch>
        </p:blipFill>
        <p:spPr>
          <a:xfrm rot="5400000">
            <a:off x="11014468" y="965398"/>
            <a:ext cx="1159588" cy="293521"/>
          </a:xfrm>
          <a:prstGeom prst="rect">
            <a:avLst/>
          </a:prstGeom>
        </p:spPr>
      </p:pic>
      <p:sp>
        <p:nvSpPr>
          <p:cNvPr id="14" name="Content Placeholder 2">
            <a:extLst>
              <a:ext uri="{FF2B5EF4-FFF2-40B4-BE49-F238E27FC236}">
                <a16:creationId xmlns:a16="http://schemas.microsoft.com/office/drawing/2014/main" id="{7A198380-CE49-7592-FA82-B3FC8A268494}"/>
              </a:ext>
            </a:extLst>
          </p:cNvPr>
          <p:cNvSpPr>
            <a:spLocks noGrp="1"/>
          </p:cNvSpPr>
          <p:nvPr>
            <p:ph idx="12" hasCustomPrompt="1"/>
          </p:nvPr>
        </p:nvSpPr>
        <p:spPr>
          <a:xfrm>
            <a:off x="2483351" y="3017520"/>
            <a:ext cx="1645179" cy="2707790"/>
          </a:xfrm>
        </p:spPr>
        <p:txBody>
          <a:bodyPr/>
          <a:lstStyle>
            <a:lvl1pPr marL="0" indent="0">
              <a:buFontTx/>
              <a:buNone/>
              <a:defRPr sz="1800" b="1" i="0">
                <a:solidFill>
                  <a:srgbClr val="5DA12D"/>
                </a:solidFill>
                <a:latin typeface="ABC Whyte Heavy" panose="020B0004040202060203" pitchFamily="34" charset="77"/>
                <a:ea typeface="ABC Whyte Heavy" panose="020B0004040202060203" pitchFamily="34" charset="77"/>
              </a:defRPr>
            </a:lvl1pPr>
            <a:lvl2pPr marL="0" indent="0">
              <a:buFontTx/>
              <a:buNone/>
              <a:defRPr sz="1300" b="0" i="0">
                <a:solidFill>
                  <a:srgbClr val="1E4415"/>
                </a:solidFill>
                <a:latin typeface="ABC Whyte Book" panose="020B0004040202060203" pitchFamily="34" charset="77"/>
                <a:ea typeface="ABC Whyte Book" panose="020B0004040202060203" pitchFamily="34" charset="77"/>
              </a:defRPr>
            </a:lvl2pPr>
          </a:lstStyle>
          <a:p>
            <a:pPr lvl="0"/>
            <a:r>
              <a:rPr lang="en-US"/>
              <a:t>CLICK TO EDIT MASTER TEXT STYLES</a:t>
            </a:r>
          </a:p>
          <a:p>
            <a:pPr lvl="1"/>
            <a:r>
              <a:rPr lang="en-US"/>
              <a:t>Second level</a:t>
            </a:r>
          </a:p>
        </p:txBody>
      </p:sp>
      <p:sp>
        <p:nvSpPr>
          <p:cNvPr id="16" name="Content Placeholder 2">
            <a:extLst>
              <a:ext uri="{FF2B5EF4-FFF2-40B4-BE49-F238E27FC236}">
                <a16:creationId xmlns:a16="http://schemas.microsoft.com/office/drawing/2014/main" id="{3FD3586C-E912-D125-B503-EACB945C0A75}"/>
              </a:ext>
            </a:extLst>
          </p:cNvPr>
          <p:cNvSpPr>
            <a:spLocks noGrp="1"/>
          </p:cNvSpPr>
          <p:nvPr>
            <p:ph idx="13" hasCustomPrompt="1"/>
          </p:nvPr>
        </p:nvSpPr>
        <p:spPr>
          <a:xfrm>
            <a:off x="4610086" y="3017520"/>
            <a:ext cx="1645179" cy="2707790"/>
          </a:xfrm>
        </p:spPr>
        <p:txBody>
          <a:bodyPr/>
          <a:lstStyle>
            <a:lvl1pPr marL="0" indent="0">
              <a:buFontTx/>
              <a:buNone/>
              <a:defRPr sz="1800" b="1" i="0">
                <a:solidFill>
                  <a:srgbClr val="5DA12D"/>
                </a:solidFill>
                <a:latin typeface="ABC Whyte Heavy" panose="020B0004040202060203" pitchFamily="34" charset="77"/>
                <a:ea typeface="ABC Whyte Heavy" panose="020B0004040202060203" pitchFamily="34" charset="77"/>
              </a:defRPr>
            </a:lvl1pPr>
            <a:lvl2pPr marL="0" indent="0">
              <a:buFontTx/>
              <a:buNone/>
              <a:defRPr sz="1300" b="0" i="0">
                <a:solidFill>
                  <a:srgbClr val="1E4415"/>
                </a:solidFill>
                <a:latin typeface="ABC Whyte Book" panose="020B0004040202060203" pitchFamily="34" charset="77"/>
                <a:ea typeface="ABC Whyte Book" panose="020B0004040202060203" pitchFamily="34" charset="77"/>
              </a:defRPr>
            </a:lvl2pPr>
          </a:lstStyle>
          <a:p>
            <a:pPr lvl="0"/>
            <a:r>
              <a:rPr lang="en-US"/>
              <a:t>CLICK TO EDIT MASTER TEXT STYLES</a:t>
            </a:r>
          </a:p>
          <a:p>
            <a:pPr lvl="1"/>
            <a:r>
              <a:rPr lang="en-US"/>
              <a:t>Second level</a:t>
            </a:r>
          </a:p>
        </p:txBody>
      </p:sp>
      <p:sp>
        <p:nvSpPr>
          <p:cNvPr id="17" name="Content Placeholder 2">
            <a:extLst>
              <a:ext uri="{FF2B5EF4-FFF2-40B4-BE49-F238E27FC236}">
                <a16:creationId xmlns:a16="http://schemas.microsoft.com/office/drawing/2014/main" id="{FAE5B72E-585C-B756-F594-BC67FC2F8CEB}"/>
              </a:ext>
            </a:extLst>
          </p:cNvPr>
          <p:cNvSpPr>
            <a:spLocks noGrp="1"/>
          </p:cNvSpPr>
          <p:nvPr>
            <p:ph idx="14" hasCustomPrompt="1"/>
          </p:nvPr>
        </p:nvSpPr>
        <p:spPr>
          <a:xfrm>
            <a:off x="6736821" y="3017520"/>
            <a:ext cx="1645179" cy="2707790"/>
          </a:xfrm>
        </p:spPr>
        <p:txBody>
          <a:bodyPr/>
          <a:lstStyle>
            <a:lvl1pPr marL="0" indent="0">
              <a:buFontTx/>
              <a:buNone/>
              <a:defRPr sz="1800" b="1" i="0">
                <a:solidFill>
                  <a:srgbClr val="5DA12D"/>
                </a:solidFill>
                <a:latin typeface="ABC Whyte Heavy" panose="020B0004040202060203" pitchFamily="34" charset="77"/>
                <a:ea typeface="ABC Whyte Heavy" panose="020B0004040202060203" pitchFamily="34" charset="77"/>
              </a:defRPr>
            </a:lvl1pPr>
            <a:lvl2pPr marL="0" indent="0">
              <a:buFontTx/>
              <a:buNone/>
              <a:defRPr sz="1300" b="0" i="0">
                <a:solidFill>
                  <a:srgbClr val="1E4415"/>
                </a:solidFill>
                <a:latin typeface="ABC Whyte Book" panose="020B0004040202060203" pitchFamily="34" charset="77"/>
                <a:ea typeface="ABC Whyte Book" panose="020B0004040202060203" pitchFamily="34" charset="77"/>
              </a:defRPr>
            </a:lvl2p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88DE001D-C2EA-168C-E6EB-235E95050299}"/>
              </a:ext>
            </a:extLst>
          </p:cNvPr>
          <p:cNvSpPr txBox="1"/>
          <p:nvPr userDrawn="1"/>
        </p:nvSpPr>
        <p:spPr>
          <a:xfrm>
            <a:off x="8193023" y="6200336"/>
            <a:ext cx="3511295" cy="369332"/>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i="0" dirty="0">
                <a:solidFill>
                  <a:srgbClr val="5DA12D"/>
                </a:solidFill>
                <a:latin typeface="ABC Whyte Heavy" panose="020B0004040202060203" pitchFamily="34" charset="77"/>
                <a:ea typeface="ABC Whyte Heavy" panose="020B0004040202060203" pitchFamily="34" charset="77"/>
              </a:rPr>
              <a:t>NCAT.ORG</a:t>
            </a:r>
          </a:p>
        </p:txBody>
      </p:sp>
      <p:sp>
        <p:nvSpPr>
          <p:cNvPr id="5" name="TextBox 4">
            <a:extLst>
              <a:ext uri="{FF2B5EF4-FFF2-40B4-BE49-F238E27FC236}">
                <a16:creationId xmlns:a16="http://schemas.microsoft.com/office/drawing/2014/main" id="{83BE0494-A803-C144-482B-5783D319809C}"/>
              </a:ext>
            </a:extLst>
          </p:cNvPr>
          <p:cNvSpPr txBox="1"/>
          <p:nvPr userDrawn="1"/>
        </p:nvSpPr>
        <p:spPr>
          <a:xfrm>
            <a:off x="356616" y="6202024"/>
            <a:ext cx="4644262" cy="345544"/>
          </a:xfrm>
          <a:prstGeom prst="rect">
            <a:avLst/>
          </a:prstGeom>
          <a:noFill/>
        </p:spPr>
        <p:txBody>
          <a:bodyPr wrap="square" rtlCol="0">
            <a:noAutofit/>
          </a:bodyPr>
          <a:lstStyle/>
          <a:p>
            <a:r>
              <a:rPr lang="en-US" b="1" i="0" dirty="0">
                <a:solidFill>
                  <a:srgbClr val="5DA12D"/>
                </a:solidFill>
                <a:latin typeface="ABC Whyte Heavy" panose="020B0004040202060203" pitchFamily="34" charset="77"/>
                <a:ea typeface="ABC Whyte Heavy" panose="020B0004040202060203" pitchFamily="34" charset="77"/>
              </a:rPr>
              <a:t>Trusted Support for Land Stewards</a:t>
            </a:r>
          </a:p>
        </p:txBody>
      </p:sp>
    </p:spTree>
    <p:extLst>
      <p:ext uri="{BB962C8B-B14F-4D97-AF65-F5344CB8AC3E}">
        <p14:creationId xmlns:p14="http://schemas.microsoft.com/office/powerpoint/2010/main" val="31927138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1152BD-9923-A7FB-A4DC-1D5742502A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99FD6EC-6EFC-8DA6-AC3C-4E0D65AF00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6D08954-FACD-1C75-EAF9-A1B64BE62F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02B0885-0635-B046-856B-4A4B27857732}" type="datetimeFigureOut">
              <a:rPr lang="en-US" smtClean="0"/>
              <a:t>1/30/2026</a:t>
            </a:fld>
            <a:endParaRPr lang="en-US"/>
          </a:p>
        </p:txBody>
      </p:sp>
      <p:sp>
        <p:nvSpPr>
          <p:cNvPr id="5" name="Footer Placeholder 4">
            <a:extLst>
              <a:ext uri="{FF2B5EF4-FFF2-40B4-BE49-F238E27FC236}">
                <a16:creationId xmlns:a16="http://schemas.microsoft.com/office/drawing/2014/main" id="{6C280681-320B-39AF-4139-C3B3D91F9A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A9616B4-173E-A33E-93A8-812FA4A057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6297AED-443E-E649-84D8-ABEAACC1703B}" type="slidenum">
              <a:rPr lang="en-US" smtClean="0"/>
              <a:t>‹#›</a:t>
            </a:fld>
            <a:endParaRPr lang="en-US"/>
          </a:p>
        </p:txBody>
      </p:sp>
    </p:spTree>
    <p:extLst>
      <p:ext uri="{BB962C8B-B14F-4D97-AF65-F5344CB8AC3E}">
        <p14:creationId xmlns:p14="http://schemas.microsoft.com/office/powerpoint/2010/main" val="176342941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72" r:id="rId3"/>
    <p:sldLayoutId id="2147483661" r:id="rId4"/>
    <p:sldLayoutId id="2147483675" r:id="rId5"/>
    <p:sldLayoutId id="2147483662" r:id="rId6"/>
    <p:sldLayoutId id="2147483665" r:id="rId7"/>
    <p:sldLayoutId id="2147483663" r:id="rId8"/>
    <p:sldLayoutId id="2147483666" r:id="rId9"/>
    <p:sldLayoutId id="2147483673" r:id="rId10"/>
    <p:sldLayoutId id="2147483674" r:id="rId11"/>
    <p:sldLayoutId id="2147483676" r:id="rId12"/>
    <p:sldLayoutId id="2147483678" r:id="rId13"/>
    <p:sldLayoutId id="2147483679" r:id="rId14"/>
    <p:sldLayoutId id="2147483667" r:id="rId15"/>
    <p:sldLayoutId id="2147483668" r:id="rId16"/>
    <p:sldLayoutId id="2147483669" r:id="rId17"/>
    <p:sldLayoutId id="2147483670" r:id="rId18"/>
    <p:sldLayoutId id="2147483671"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5DA12D"/>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5DA12D"/>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5DA12D"/>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5DA12D"/>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5DA12D"/>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federation.coop/" TargetMode="External"/><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texaslocalfood.org/" TargetMode="External"/><Relationship Id="rId2" Type="http://schemas.openxmlformats.org/officeDocument/2006/relationships/hyperlink" Target="https://ala-tomrcd.org/about-rcd/" TargetMode="Externa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hyperlink" Target="https://aces.catalog.auburn.edu/"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mailto:lelliott@uada.edu" TargetMode="External"/><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9.xml"/><Relationship Id="rId6" Type="http://schemas.openxmlformats.org/officeDocument/2006/relationships/hyperlink" Target="mailto:info@strategicalignmentnetwork.com" TargetMode="External"/><Relationship Id="rId5" Type="http://schemas.openxmlformats.org/officeDocument/2006/relationships/hyperlink" Target="mailto:echaverest@gmail.com" TargetMode="Externa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ruralsouthinstitute.com/" TargetMode="External"/><Relationship Id="rId1" Type="http://schemas.openxmlformats.org/officeDocument/2006/relationships/slideLayout" Target="../slideLayouts/slideLayout4.xml"/><Relationship Id="rId5" Type="http://schemas.openxmlformats.org/officeDocument/2006/relationships/image" Target="../media/image11.jpg"/><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www.ruralsouthinstitute.com/" TargetMode="Externa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hyperlink" Target="https://www.nrcs.usda.gov/programs-initiatives"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8EEB27C-2838-A84E-1576-EE76BE81BEAE}"/>
              </a:ext>
            </a:extLst>
          </p:cNvPr>
          <p:cNvSpPr>
            <a:spLocks noGrp="1"/>
          </p:cNvSpPr>
          <p:nvPr>
            <p:ph type="subTitle" idx="1"/>
          </p:nvPr>
        </p:nvSpPr>
        <p:spPr>
          <a:xfrm>
            <a:off x="1524000" y="4672584"/>
            <a:ext cx="9144000" cy="666332"/>
          </a:xfrm>
        </p:spPr>
        <p:txBody>
          <a:bodyPr>
            <a:noAutofit/>
          </a:bodyPr>
          <a:lstStyle/>
          <a:p>
            <a:pPr>
              <a:lnSpc>
                <a:spcPct val="100000"/>
              </a:lnSpc>
            </a:pPr>
            <a:r>
              <a:rPr lang="en-US" dirty="0"/>
              <a:t>Community Gardeners &amp; Farmers Workshop</a:t>
            </a:r>
          </a:p>
        </p:txBody>
      </p:sp>
      <p:sp>
        <p:nvSpPr>
          <p:cNvPr id="7" name="Title 6">
            <a:extLst>
              <a:ext uri="{FF2B5EF4-FFF2-40B4-BE49-F238E27FC236}">
                <a16:creationId xmlns:a16="http://schemas.microsoft.com/office/drawing/2014/main" id="{5E0A11CE-9892-9537-6786-F925ED43D60B}"/>
              </a:ext>
            </a:extLst>
          </p:cNvPr>
          <p:cNvSpPr>
            <a:spLocks noGrp="1"/>
          </p:cNvSpPr>
          <p:nvPr>
            <p:ph type="ctrTitle"/>
          </p:nvPr>
        </p:nvSpPr>
        <p:spPr/>
        <p:txBody>
          <a:bodyPr/>
          <a:lstStyle/>
          <a:p>
            <a:pPr>
              <a:lnSpc>
                <a:spcPct val="100000"/>
              </a:lnSpc>
              <a:spcBef>
                <a:spcPts val="0"/>
              </a:spcBef>
            </a:pPr>
            <a:r>
              <a:rPr lang="en-US" sz="6600" dirty="0">
                <a:latin typeface="ABC Whyte Heavy"/>
              </a:rPr>
              <a:t>Resources for Community Gardeners &amp; Farmers</a:t>
            </a:r>
            <a:endParaRPr lang="en-US" dirty="0"/>
          </a:p>
        </p:txBody>
      </p:sp>
    </p:spTree>
    <p:extLst>
      <p:ext uri="{BB962C8B-B14F-4D97-AF65-F5344CB8AC3E}">
        <p14:creationId xmlns:p14="http://schemas.microsoft.com/office/powerpoint/2010/main" val="3066374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0CA50-B45F-1CBC-DFD1-863D0DDE33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D1477A-305E-5B30-9547-C2E803F477B2}"/>
              </a:ext>
            </a:extLst>
          </p:cNvPr>
          <p:cNvSpPr>
            <a:spLocks noGrp="1"/>
          </p:cNvSpPr>
          <p:nvPr>
            <p:ph type="title"/>
          </p:nvPr>
        </p:nvSpPr>
        <p:spPr>
          <a:xfrm>
            <a:off x="6510527" y="1706204"/>
            <a:ext cx="5265310" cy="1443334"/>
          </a:xfrm>
        </p:spPr>
        <p:txBody>
          <a:bodyPr>
            <a:noAutofit/>
          </a:bodyPr>
          <a:lstStyle/>
          <a:p>
            <a:r>
              <a:rPr lang="en-US" dirty="0">
                <a:latin typeface="ABC Whyte Black"/>
              </a:rPr>
              <a:t>Federation of Southern Cooperatives &amp; Alabama State Association of Cooperative</a:t>
            </a:r>
            <a:endParaRPr lang="en-US">
              <a:latin typeface="ABC Whyte Black"/>
            </a:endParaRPr>
          </a:p>
        </p:txBody>
      </p:sp>
      <p:pic>
        <p:nvPicPr>
          <p:cNvPr id="12" name="Picture Placeholder 11">
            <a:extLst>
              <a:ext uri="{FF2B5EF4-FFF2-40B4-BE49-F238E27FC236}">
                <a16:creationId xmlns:a16="http://schemas.microsoft.com/office/drawing/2014/main" id="{C8F94DD4-FBE3-07AC-AE03-441F2613C62D}"/>
              </a:ext>
            </a:extLst>
          </p:cNvPr>
          <p:cNvPicPr>
            <a:picLocks noGrp="1" noChangeAspect="1"/>
          </p:cNvPicPr>
          <p:nvPr>
            <p:ph type="pic" idx="1"/>
          </p:nvPr>
        </p:nvPicPr>
        <p:blipFill>
          <a:blip r:embed="rId2"/>
          <a:srcRect l="20412" r="20412"/>
          <a:stretch/>
        </p:blipFill>
        <p:spPr>
          <a:xfrm>
            <a:off x="0" y="0"/>
            <a:ext cx="6096000" cy="6858000"/>
          </a:xfrm>
        </p:spPr>
      </p:pic>
      <p:sp>
        <p:nvSpPr>
          <p:cNvPr id="4" name="Text Placeholder 3">
            <a:extLst>
              <a:ext uri="{FF2B5EF4-FFF2-40B4-BE49-F238E27FC236}">
                <a16:creationId xmlns:a16="http://schemas.microsoft.com/office/drawing/2014/main" id="{FB21BE57-2F73-1ADB-ED63-0F2B54187CC5}"/>
              </a:ext>
            </a:extLst>
          </p:cNvPr>
          <p:cNvSpPr>
            <a:spLocks noGrp="1"/>
          </p:cNvSpPr>
          <p:nvPr>
            <p:ph type="body" sz="half" idx="2"/>
          </p:nvPr>
        </p:nvSpPr>
        <p:spPr>
          <a:xfrm>
            <a:off x="6510528" y="3241769"/>
            <a:ext cx="5194427" cy="2922468"/>
          </a:xfrm>
        </p:spPr>
        <p:txBody>
          <a:bodyPr vert="horz" lIns="91440" tIns="45720" rIns="91440" bIns="45720" rtlCol="0" anchor="t">
            <a:noAutofit/>
          </a:bodyPr>
          <a:lstStyle/>
          <a:p>
            <a:r>
              <a:rPr lang="en-US" b="1" dirty="0">
                <a:solidFill>
                  <a:srgbClr val="5DA12D"/>
                </a:solidFill>
                <a:latin typeface="Aptos"/>
              </a:rPr>
              <a:t>Locally led. Regionally coordinated. Cooperatively owned.</a:t>
            </a:r>
          </a:p>
          <a:p>
            <a:r>
              <a:rPr lang="en-US" sz="1300" dirty="0">
                <a:latin typeface="Aptos"/>
              </a:rPr>
              <a:t>The Federation of Southern Cooperatives/Land Assistance Fund is a 57-year-old regional cooperative and rural economic development organization serving a membership of Black farmers, landowners, cooperatives, and other low-income rural people in the South with coop development, land retention, and advocacy. </a:t>
            </a:r>
          </a:p>
          <a:p>
            <a:r>
              <a:rPr lang="en-US" sz="1300" dirty="0">
                <a:latin typeface="Aptos"/>
              </a:rPr>
              <a:t>Contact: Freddie Davis III, Director- RTRC  </a:t>
            </a:r>
            <a:br>
              <a:rPr lang="en-US" sz="1300" dirty="0">
                <a:latin typeface="Aptos"/>
              </a:rPr>
            </a:br>
            <a:r>
              <a:rPr lang="en-US" sz="1300" dirty="0">
                <a:latin typeface="Aptos"/>
              </a:rPr>
              <a:t>Darren Beachem Alabama State Coordinator</a:t>
            </a:r>
          </a:p>
          <a:p>
            <a:r>
              <a:rPr lang="en-US" sz="1300" b="1" dirty="0">
                <a:latin typeface="Aptos"/>
              </a:rPr>
              <a:t>Website: </a:t>
            </a:r>
            <a:r>
              <a:rPr lang="en-US" sz="1300" b="1" dirty="0">
                <a:latin typeface="Aptos"/>
                <a:hlinkClick r:id="rId3">
                  <a:extLst>
                    <a:ext uri="{A12FA001-AC4F-418D-AE19-62706E023703}">
                      <ahyp:hlinkClr xmlns:ahyp="http://schemas.microsoft.com/office/drawing/2018/hyperlinkcolor" val="tx"/>
                    </a:ext>
                  </a:extLst>
                </a:hlinkClick>
              </a:rPr>
              <a:t>https://www.federation.coop/</a:t>
            </a:r>
            <a:endParaRPr lang="en-US" sz="1300" b="1">
              <a:effectLst>
                <a:outerShdw blurRad="38100" dist="38100" dir="2700000" algn="tl">
                  <a:srgbClr val="000000">
                    <a:alpha val="43137"/>
                  </a:srgbClr>
                </a:outerShdw>
              </a:effectLst>
              <a:latin typeface="Aptos"/>
            </a:endParaRPr>
          </a:p>
          <a:p>
            <a:pPr>
              <a:lnSpc>
                <a:spcPct val="120000"/>
              </a:lnSpc>
              <a:spcBef>
                <a:spcPts val="0"/>
              </a:spcBef>
            </a:pPr>
            <a:r>
              <a:rPr lang="en-US" sz="1300" b="1" dirty="0">
                <a:solidFill>
                  <a:srgbClr val="5DA12D"/>
                </a:solidFill>
                <a:latin typeface="Aptos"/>
              </a:rPr>
              <a:t>ALABAMA FIELD OFFICE</a:t>
            </a:r>
          </a:p>
          <a:p>
            <a:pPr>
              <a:lnSpc>
                <a:spcPct val="120000"/>
              </a:lnSpc>
              <a:spcBef>
                <a:spcPts val="0"/>
              </a:spcBef>
            </a:pPr>
            <a:r>
              <a:rPr lang="en-US" sz="1300" dirty="0">
                <a:solidFill>
                  <a:schemeClr val="tx1"/>
                </a:solidFill>
                <a:latin typeface="Aptos"/>
              </a:rPr>
              <a:t>575 Federation Rd. Gainesville, AL 35464</a:t>
            </a:r>
          </a:p>
          <a:p>
            <a:pPr>
              <a:lnSpc>
                <a:spcPct val="120000"/>
              </a:lnSpc>
              <a:spcBef>
                <a:spcPts val="0"/>
              </a:spcBef>
            </a:pPr>
            <a:r>
              <a:rPr lang="en-US" sz="1300" dirty="0">
                <a:solidFill>
                  <a:schemeClr val="tx1"/>
                </a:solidFill>
                <a:latin typeface="Aptos"/>
              </a:rPr>
              <a:t>Send Mail: PO Box 95, Epes, AL 35460. </a:t>
            </a:r>
          </a:p>
          <a:p>
            <a:pPr>
              <a:lnSpc>
                <a:spcPct val="120000"/>
              </a:lnSpc>
              <a:spcBef>
                <a:spcPts val="0"/>
              </a:spcBef>
            </a:pPr>
            <a:r>
              <a:rPr lang="en-US" sz="1300" dirty="0">
                <a:solidFill>
                  <a:schemeClr val="tx1"/>
                </a:solidFill>
                <a:latin typeface="Aptos"/>
              </a:rPr>
              <a:t>(205) 652-9676 &amp; (205) 652-9678</a:t>
            </a:r>
          </a:p>
        </p:txBody>
      </p:sp>
      <p:pic>
        <p:nvPicPr>
          <p:cNvPr id="8" name="Picture 7">
            <a:extLst>
              <a:ext uri="{FF2B5EF4-FFF2-40B4-BE49-F238E27FC236}">
                <a16:creationId xmlns:a16="http://schemas.microsoft.com/office/drawing/2014/main" id="{DB2780EF-5329-948A-7660-7FDAC8AF766A}"/>
              </a:ext>
            </a:extLst>
          </p:cNvPr>
          <p:cNvPicPr>
            <a:picLocks noChangeAspect="1"/>
          </p:cNvPicPr>
          <p:nvPr/>
        </p:nvPicPr>
        <p:blipFill>
          <a:blip r:embed="rId4"/>
          <a:srcRect l="8000" r="1778"/>
          <a:stretch>
            <a:fillRect/>
          </a:stretch>
        </p:blipFill>
        <p:spPr>
          <a:xfrm>
            <a:off x="9760677" y="4751875"/>
            <a:ext cx="1952145" cy="841942"/>
          </a:xfrm>
          <a:prstGeom prst="rect">
            <a:avLst/>
          </a:prstGeom>
        </p:spPr>
      </p:pic>
    </p:spTree>
    <p:extLst>
      <p:ext uri="{BB962C8B-B14F-4D97-AF65-F5344CB8AC3E}">
        <p14:creationId xmlns:p14="http://schemas.microsoft.com/office/powerpoint/2010/main" val="1669587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8" descr="A person holding a microphone&#10;&#10;AI-generated content may be incorrect.">
            <a:extLst>
              <a:ext uri="{FF2B5EF4-FFF2-40B4-BE49-F238E27FC236}">
                <a16:creationId xmlns:a16="http://schemas.microsoft.com/office/drawing/2014/main" id="{278FC8C2-ACA6-DA27-4835-33F02428F733}"/>
              </a:ext>
            </a:extLst>
          </p:cNvPr>
          <p:cNvPicPr>
            <a:picLocks noChangeAspect="1"/>
          </p:cNvPicPr>
          <p:nvPr/>
        </p:nvPicPr>
        <p:blipFill>
          <a:blip r:embed="rId2"/>
          <a:srcRect l="7701" r="26092"/>
          <a:stretch>
            <a:fillRect/>
          </a:stretch>
        </p:blipFill>
        <p:spPr>
          <a:xfrm>
            <a:off x="7522723" y="0"/>
            <a:ext cx="4669326" cy="6858000"/>
          </a:xfrm>
          <a:prstGeom prst="rect">
            <a:avLst/>
          </a:prstGeom>
        </p:spPr>
      </p:pic>
      <p:sp>
        <p:nvSpPr>
          <p:cNvPr id="9" name="Title 1">
            <a:extLst>
              <a:ext uri="{FF2B5EF4-FFF2-40B4-BE49-F238E27FC236}">
                <a16:creationId xmlns:a16="http://schemas.microsoft.com/office/drawing/2014/main" id="{D6BC86BE-05DE-8C2A-2DB8-4F5EF740677F}"/>
              </a:ext>
            </a:extLst>
          </p:cNvPr>
          <p:cNvSpPr>
            <a:spLocks noGrp="1"/>
          </p:cNvSpPr>
          <p:nvPr>
            <p:ph type="title"/>
          </p:nvPr>
        </p:nvSpPr>
        <p:spPr>
          <a:xfrm>
            <a:off x="463166" y="411686"/>
            <a:ext cx="6043523" cy="1362270"/>
          </a:xfrm>
        </p:spPr>
        <p:txBody>
          <a:bodyPr>
            <a:noAutofit/>
          </a:bodyPr>
          <a:lstStyle/>
          <a:p>
            <a:r>
              <a:rPr lang="en-US" sz="3200" dirty="0">
                <a:latin typeface="ABC Whyte Black"/>
              </a:rPr>
              <a:t>Mississippi Association of Cooperatives (MAC)</a:t>
            </a:r>
            <a:endParaRPr lang="en-US" sz="3200"/>
          </a:p>
        </p:txBody>
      </p:sp>
      <p:sp>
        <p:nvSpPr>
          <p:cNvPr id="11" name="Text Placeholder 3">
            <a:extLst>
              <a:ext uri="{FF2B5EF4-FFF2-40B4-BE49-F238E27FC236}">
                <a16:creationId xmlns:a16="http://schemas.microsoft.com/office/drawing/2014/main" id="{F150B1F9-8E99-251D-7138-6EBA053EF25E}"/>
              </a:ext>
            </a:extLst>
          </p:cNvPr>
          <p:cNvSpPr>
            <a:spLocks noGrp="1"/>
          </p:cNvSpPr>
          <p:nvPr>
            <p:ph type="body" sz="half" idx="2"/>
          </p:nvPr>
        </p:nvSpPr>
        <p:spPr>
          <a:xfrm>
            <a:off x="463168" y="1886603"/>
            <a:ext cx="5632170" cy="4033041"/>
          </a:xfrm>
        </p:spPr>
        <p:txBody>
          <a:bodyPr vert="horz" lIns="91440" tIns="45720" rIns="91440" bIns="45720" rtlCol="0" anchor="t">
            <a:noAutofit/>
          </a:bodyPr>
          <a:lstStyle/>
          <a:p>
            <a:r>
              <a:rPr lang="en-US" sz="1400" dirty="0">
                <a:latin typeface="Aptos"/>
              </a:rPr>
              <a:t>MAC provides support for cooperative businesses, family farmers, and rural area residents, enabling them to improve their lives and communities; and to maintain and support training and educational programs that will enhance the quality of life for rural residents.</a:t>
            </a:r>
            <a:endParaRPr lang="en-US" sz="1400" dirty="0">
              <a:solidFill>
                <a:srgbClr val="000000"/>
              </a:solidFill>
              <a:latin typeface="Aptos"/>
            </a:endParaRPr>
          </a:p>
          <a:p>
            <a:r>
              <a:rPr lang="en-US" sz="1400">
                <a:latin typeface="Aptos"/>
              </a:rPr>
              <a:t>MAC is the parent organization of the Mississippi Center for </a:t>
            </a:r>
            <a:r>
              <a:rPr lang="en-US" sz="1400" dirty="0">
                <a:latin typeface="Aptos"/>
              </a:rPr>
              <a:t>Cooperative Development. Member organizations include cooperatives, two credit unions, and two associated organizations. Our cooperatives are located across the state. Popular crops include watermelon, southern peas, okra, leafy greens, and sweet potatoes. Member organizations market their goods through multiple avenues: direct sales, farmers' markets, grocery stores, and food distributors or service providers.</a:t>
            </a:r>
            <a:endParaRPr lang="en-US" sz="1400" dirty="0">
              <a:solidFill>
                <a:srgbClr val="000000"/>
              </a:solidFill>
              <a:latin typeface="Aptos"/>
            </a:endParaRPr>
          </a:p>
          <a:p>
            <a:r>
              <a:rPr lang="en-US" sz="1400" b="1" dirty="0">
                <a:solidFill>
                  <a:schemeClr val="tx1"/>
                </a:solidFill>
                <a:latin typeface="Aptos"/>
              </a:rPr>
              <a:t>Website: mississippiassociation.org</a:t>
            </a:r>
          </a:p>
          <a:p>
            <a:pPr>
              <a:spcBef>
                <a:spcPts val="0"/>
              </a:spcBef>
            </a:pPr>
            <a:endParaRPr lang="en-US" sz="1100" dirty="0">
              <a:solidFill>
                <a:srgbClr val="000000"/>
              </a:solidFill>
              <a:latin typeface="Aptos"/>
            </a:endParaRPr>
          </a:p>
          <a:p>
            <a:pPr>
              <a:spcBef>
                <a:spcPts val="0"/>
              </a:spcBef>
            </a:pPr>
            <a:r>
              <a:rPr lang="en-US" sz="1300" b="1" dirty="0">
                <a:solidFill>
                  <a:srgbClr val="5DA12D"/>
                </a:solidFill>
                <a:latin typeface="Aptos"/>
              </a:rPr>
              <a:t>FIELD OFFICE</a:t>
            </a:r>
            <a:endParaRPr lang="en-US" sz="1300" dirty="0">
              <a:solidFill>
                <a:srgbClr val="000000"/>
              </a:solidFill>
              <a:latin typeface="Aptos"/>
            </a:endParaRPr>
          </a:p>
          <a:p>
            <a:pPr>
              <a:spcBef>
                <a:spcPts val="0"/>
              </a:spcBef>
            </a:pPr>
            <a:r>
              <a:rPr lang="en-US" sz="1300">
                <a:latin typeface="Aptos"/>
              </a:rPr>
              <a:t>Mississippi Association of Cooperatives</a:t>
            </a:r>
            <a:endParaRPr lang="en-US" sz="1300">
              <a:solidFill>
                <a:srgbClr val="000000"/>
              </a:solidFill>
              <a:latin typeface="Aptos"/>
            </a:endParaRPr>
          </a:p>
          <a:p>
            <a:pPr>
              <a:spcBef>
                <a:spcPts val="0"/>
              </a:spcBef>
            </a:pPr>
            <a:r>
              <a:rPr lang="en-US" sz="1300">
                <a:latin typeface="Aptos"/>
              </a:rPr>
              <a:t>233 E Hamilton St, Jackson, MS 39202</a:t>
            </a:r>
            <a:endParaRPr lang="en-US" sz="1300">
              <a:solidFill>
                <a:srgbClr val="000000"/>
              </a:solidFill>
              <a:latin typeface="Aptos"/>
            </a:endParaRPr>
          </a:p>
          <a:p>
            <a:pPr>
              <a:spcBef>
                <a:spcPts val="0"/>
              </a:spcBef>
            </a:pPr>
            <a:r>
              <a:rPr lang="en-US" sz="1300">
                <a:latin typeface="Aptos"/>
              </a:rPr>
              <a:t>(601) 944-0592</a:t>
            </a:r>
            <a:endParaRPr lang="en-US" sz="1300">
              <a:solidFill>
                <a:srgbClr val="000000"/>
              </a:solidFill>
              <a:latin typeface="Aptos"/>
            </a:endParaRPr>
          </a:p>
        </p:txBody>
      </p:sp>
      <p:pic>
        <p:nvPicPr>
          <p:cNvPr id="12" name="Picture 11" descr="A yellow circle with hands holding a sign&#10;&#10;AI-generated content may be incorrect.">
            <a:extLst>
              <a:ext uri="{FF2B5EF4-FFF2-40B4-BE49-F238E27FC236}">
                <a16:creationId xmlns:a16="http://schemas.microsoft.com/office/drawing/2014/main" id="{DBC7D38A-C248-0AB5-3292-401D249FD215}"/>
              </a:ext>
            </a:extLst>
          </p:cNvPr>
          <p:cNvPicPr>
            <a:picLocks noChangeAspect="1"/>
          </p:cNvPicPr>
          <p:nvPr/>
        </p:nvPicPr>
        <p:blipFill>
          <a:blip r:embed="rId3"/>
          <a:stretch>
            <a:fillRect/>
          </a:stretch>
        </p:blipFill>
        <p:spPr>
          <a:xfrm>
            <a:off x="3663477" y="4434192"/>
            <a:ext cx="1533322" cy="1783404"/>
          </a:xfrm>
          <a:prstGeom prst="rect">
            <a:avLst/>
          </a:prstGeom>
        </p:spPr>
      </p:pic>
    </p:spTree>
    <p:extLst>
      <p:ext uri="{BB962C8B-B14F-4D97-AF65-F5344CB8AC3E}">
        <p14:creationId xmlns:p14="http://schemas.microsoft.com/office/powerpoint/2010/main" val="522556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FD18B23-D9C8-0C7A-6403-D158426CBC00}"/>
              </a:ext>
            </a:extLst>
          </p:cNvPr>
          <p:cNvSpPr>
            <a:spLocks noGrp="1"/>
          </p:cNvSpPr>
          <p:nvPr>
            <p:ph type="body" sz="quarter" idx="10"/>
          </p:nvPr>
        </p:nvSpPr>
        <p:spPr>
          <a:xfrm>
            <a:off x="356616" y="3040906"/>
            <a:ext cx="8955087" cy="2908337"/>
          </a:xfrm>
        </p:spPr>
        <p:txBody>
          <a:bodyPr vert="horz" lIns="91440" tIns="45720" rIns="91440" bIns="45720" rtlCol="0" anchor="t">
            <a:normAutofit/>
          </a:bodyPr>
          <a:lstStyle/>
          <a:p>
            <a:r>
              <a:rPr lang="en-US" sz="1800" b="1" dirty="0">
                <a:solidFill>
                  <a:srgbClr val="000000"/>
                </a:solidFill>
                <a:latin typeface="Aptos"/>
              </a:rPr>
              <a:t>National Center for Appropriate Technology</a:t>
            </a:r>
          </a:p>
          <a:p>
            <a:pPr marL="457200" lvl="1" indent="0">
              <a:buNone/>
            </a:pPr>
            <a:r>
              <a:rPr lang="en-US" sz="1600" i="1" dirty="0">
                <a:solidFill>
                  <a:srgbClr val="000000"/>
                </a:solidFill>
                <a:latin typeface="Aptos"/>
              </a:rPr>
              <a:t>National organization with regional programs on agricultural topics</a:t>
            </a:r>
          </a:p>
          <a:p>
            <a:r>
              <a:rPr lang="en-US" sz="1800" b="1" dirty="0">
                <a:solidFill>
                  <a:srgbClr val="000000"/>
                </a:solidFill>
                <a:latin typeface="Aptos"/>
              </a:rPr>
              <a:t>Sustainable Agriculture Research &amp; Education (SARE)</a:t>
            </a:r>
          </a:p>
          <a:p>
            <a:pPr marL="457200" lvl="1" indent="0">
              <a:buNone/>
            </a:pPr>
            <a:r>
              <a:rPr lang="en-US" sz="1600" i="1" dirty="0">
                <a:solidFill>
                  <a:srgbClr val="000000"/>
                </a:solidFill>
                <a:latin typeface="Aptos"/>
              </a:rPr>
              <a:t>Regional grants on various topics, publications, and great connection</a:t>
            </a:r>
          </a:p>
          <a:p>
            <a:r>
              <a:rPr lang="en-US" sz="1800" b="1" dirty="0">
                <a:solidFill>
                  <a:srgbClr val="000000"/>
                </a:solidFill>
                <a:latin typeface="Aptos"/>
              </a:rPr>
              <a:t>American Community Garden Association</a:t>
            </a:r>
          </a:p>
          <a:p>
            <a:pPr marL="457200" lvl="1" indent="0">
              <a:buNone/>
            </a:pPr>
            <a:r>
              <a:rPr lang="en-US" sz="1600" i="1" dirty="0">
                <a:solidFill>
                  <a:srgbClr val="000000"/>
                </a:solidFill>
                <a:latin typeface="Aptos"/>
              </a:rPr>
              <a:t>Regional programs and resources are available throughout the US</a:t>
            </a:r>
          </a:p>
          <a:p>
            <a:r>
              <a:rPr lang="en-US" sz="1800" b="1" dirty="0">
                <a:solidFill>
                  <a:srgbClr val="000000"/>
                </a:solidFill>
                <a:latin typeface="Aptos"/>
              </a:rPr>
              <a:t>RAFI</a:t>
            </a:r>
          </a:p>
          <a:p>
            <a:pPr marL="457200" lvl="1" indent="0">
              <a:buNone/>
            </a:pPr>
            <a:r>
              <a:rPr lang="en-US" sz="1600" i="1" dirty="0">
                <a:solidFill>
                  <a:srgbClr val="000000"/>
                </a:solidFill>
                <a:latin typeface="Aptos"/>
              </a:rPr>
              <a:t>Funding opportunities and grants available</a:t>
            </a:r>
          </a:p>
        </p:txBody>
      </p:sp>
      <p:pic>
        <p:nvPicPr>
          <p:cNvPr id="10" name="Picture 9" descr="green wheelbarrow icon">
            <a:extLst>
              <a:ext uri="{FF2B5EF4-FFF2-40B4-BE49-F238E27FC236}">
                <a16:creationId xmlns:a16="http://schemas.microsoft.com/office/drawing/2014/main" id="{8BACA771-09FA-C714-DA03-D3225867DEE4}"/>
              </a:ext>
            </a:extLst>
          </p:cNvPr>
          <p:cNvPicPr>
            <a:picLocks noChangeAspect="1"/>
          </p:cNvPicPr>
          <p:nvPr/>
        </p:nvPicPr>
        <p:blipFill>
          <a:blip r:embed="rId2"/>
          <a:stretch>
            <a:fillRect/>
          </a:stretch>
        </p:blipFill>
        <p:spPr>
          <a:xfrm>
            <a:off x="9861550" y="598570"/>
            <a:ext cx="1763315" cy="1764438"/>
          </a:xfrm>
          <a:prstGeom prst="rect">
            <a:avLst/>
          </a:prstGeom>
          <a:solidFill>
            <a:schemeClr val="bg1"/>
          </a:solidFill>
          <a:ln>
            <a:solidFill>
              <a:schemeClr val="bg1"/>
            </a:solidFill>
          </a:ln>
        </p:spPr>
      </p:pic>
      <p:sp>
        <p:nvSpPr>
          <p:cNvPr id="5" name="Title 10">
            <a:extLst>
              <a:ext uri="{FF2B5EF4-FFF2-40B4-BE49-F238E27FC236}">
                <a16:creationId xmlns:a16="http://schemas.microsoft.com/office/drawing/2014/main" id="{17D9B243-654B-7A27-D47C-A349CB64736B}"/>
              </a:ext>
            </a:extLst>
          </p:cNvPr>
          <p:cNvSpPr txBox="1">
            <a:spLocks/>
          </p:cNvSpPr>
          <p:nvPr/>
        </p:nvSpPr>
        <p:spPr>
          <a:xfrm>
            <a:off x="356614" y="601463"/>
            <a:ext cx="9134714" cy="2386584"/>
          </a:xfrm>
          <a:prstGeom prst="rect">
            <a:avLst/>
          </a:prstGeom>
        </p:spPr>
        <p:txBody>
          <a:bodyPr vert="horz" lIns="91440" tIns="45720" rIns="91440" bIns="45720" rtlCol="0" anchor="b">
            <a:normAutofit/>
          </a:bodyPr>
          <a:lstStyle>
            <a:lvl1pPr algn="l" defTabSz="914400" rtl="0" eaLnBrk="1" latinLnBrk="0" hangingPunct="1">
              <a:lnSpc>
                <a:spcPts val="8000"/>
              </a:lnSpc>
              <a:spcBef>
                <a:spcPct val="0"/>
              </a:spcBef>
              <a:buNone/>
              <a:defRPr sz="8000" b="1" i="0" kern="1200">
                <a:solidFill>
                  <a:srgbClr val="5DA12D"/>
                </a:solidFill>
                <a:latin typeface="ABC Whyte Heavy" panose="020B0004040202060203" pitchFamily="34" charset="77"/>
                <a:ea typeface="ABC Whyte Heavy" panose="020B0004040202060203" pitchFamily="34" charset="77"/>
                <a:cs typeface="+mj-cs"/>
              </a:defRPr>
            </a:lvl1pPr>
          </a:lstStyle>
          <a:p>
            <a:pPr>
              <a:lnSpc>
                <a:spcPct val="100000"/>
              </a:lnSpc>
            </a:pPr>
            <a:r>
              <a:rPr lang="en-US" sz="7000">
                <a:latin typeface="ABC Whyte Heavy"/>
              </a:rPr>
              <a:t>National and Regional Resources</a:t>
            </a:r>
            <a:endParaRPr lang="en-US"/>
          </a:p>
        </p:txBody>
      </p:sp>
    </p:spTree>
    <p:extLst>
      <p:ext uri="{BB962C8B-B14F-4D97-AF65-F5344CB8AC3E}">
        <p14:creationId xmlns:p14="http://schemas.microsoft.com/office/powerpoint/2010/main" val="2436807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A147E0-38D3-9E59-54EF-BFF642DDA897}"/>
              </a:ext>
            </a:extLst>
          </p:cNvPr>
          <p:cNvSpPr>
            <a:spLocks noGrp="1"/>
          </p:cNvSpPr>
          <p:nvPr>
            <p:ph type="body" sz="half" idx="2"/>
          </p:nvPr>
        </p:nvSpPr>
        <p:spPr>
          <a:xfrm>
            <a:off x="6510528" y="2352660"/>
            <a:ext cx="4936405" cy="3856228"/>
          </a:xfrm>
        </p:spPr>
        <p:txBody>
          <a:bodyPr vert="horz" lIns="91440" tIns="45720" rIns="91440" bIns="45720" rtlCol="0" anchor="t">
            <a:noAutofit/>
          </a:bodyPr>
          <a:lstStyle/>
          <a:p>
            <a:r>
              <a:rPr lang="en-US" b="1" dirty="0">
                <a:latin typeface="Aptos"/>
              </a:rPr>
              <a:t>Resource Conservation &amp; Development Council (RC&amp;D) </a:t>
            </a:r>
            <a:br>
              <a:rPr lang="en-US" b="1" dirty="0">
                <a:latin typeface="Aptos"/>
              </a:rPr>
            </a:br>
            <a:r>
              <a:rPr lang="en-US" dirty="0">
                <a:latin typeface="Aptos"/>
              </a:rPr>
              <a:t>A local grant program which stems from a nonprofit organization that connects South Alabama communities to the resources and partnerships needed to drive economic development in an environmentally sustainable way. </a:t>
            </a:r>
            <a:r>
              <a:rPr lang="en-US" b="1" dirty="0">
                <a:latin typeface="Aptos"/>
              </a:rPr>
              <a:t>Website: </a:t>
            </a:r>
            <a:r>
              <a:rPr lang="en-US" dirty="0">
                <a:latin typeface="Aptos"/>
                <a:hlinkClick r:id="rId2">
                  <a:extLst>
                    <a:ext uri="{A12FA001-AC4F-418D-AE19-62706E023703}">
                      <ahyp:hlinkClr xmlns:ahyp="http://schemas.microsoft.com/office/drawing/2018/hyperlinkcolor" val="tx"/>
                    </a:ext>
                  </a:extLst>
                </a:hlinkClick>
              </a:rPr>
              <a:t>https://ala-tomrcd.org/about-rcd/</a:t>
            </a:r>
            <a:endParaRPr lang="en-US" dirty="0">
              <a:latin typeface="Aptos"/>
            </a:endParaRPr>
          </a:p>
          <a:p>
            <a:pPr lvl="0"/>
            <a:r>
              <a:rPr lang="en-US" b="1" dirty="0">
                <a:latin typeface="Aptos"/>
              </a:rPr>
              <a:t>Alabama Department of Agricultural and Industries. </a:t>
            </a:r>
            <a:br>
              <a:rPr lang="en-US" b="1" dirty="0">
                <a:latin typeface="Aptos"/>
              </a:rPr>
            </a:br>
            <a:r>
              <a:rPr lang="en-US" dirty="0">
                <a:latin typeface="Aptos"/>
              </a:rPr>
              <a:t>Cost share programs available</a:t>
            </a:r>
          </a:p>
          <a:p>
            <a:r>
              <a:rPr lang="en-US" b="1" dirty="0">
                <a:latin typeface="Aptos"/>
              </a:rPr>
              <a:t>Alabama Farm Credit</a:t>
            </a:r>
            <a:br>
              <a:rPr lang="en-US" b="1" dirty="0">
                <a:latin typeface="Aptos"/>
              </a:rPr>
            </a:br>
            <a:r>
              <a:rPr lang="en-US" dirty="0">
                <a:latin typeface="Aptos"/>
              </a:rPr>
              <a:t>Provide loans to farms but grants. JumpStart Grants for $10,000. </a:t>
            </a:r>
          </a:p>
          <a:p>
            <a:r>
              <a:rPr lang="en-US" b="1" dirty="0">
                <a:latin typeface="Aptos"/>
              </a:rPr>
              <a:t>Texas Local Food Center</a:t>
            </a:r>
            <a:br>
              <a:rPr lang="en-US" b="1" dirty="0">
                <a:latin typeface="Aptos"/>
              </a:rPr>
            </a:br>
            <a:r>
              <a:rPr lang="en-US" dirty="0">
                <a:latin typeface="Aptos"/>
              </a:rPr>
              <a:t>Educational courses online. </a:t>
            </a:r>
            <a:r>
              <a:rPr lang="en-US" dirty="0">
                <a:latin typeface="Aptos"/>
                <a:hlinkClick r:id="rId3">
                  <a:extLst>
                    <a:ext uri="{A12FA001-AC4F-418D-AE19-62706E023703}">
                      <ahyp:hlinkClr xmlns:ahyp="http://schemas.microsoft.com/office/drawing/2018/hyperlinkcolor" val="tx"/>
                    </a:ext>
                  </a:extLst>
                </a:hlinkClick>
              </a:rPr>
              <a:t>https://texaslocalfood.org/</a:t>
            </a:r>
            <a:endParaRPr lang="en-US" dirty="0">
              <a:latin typeface="Aptos"/>
            </a:endParaRPr>
          </a:p>
          <a:p>
            <a:r>
              <a:rPr lang="en-US" b="1" dirty="0">
                <a:latin typeface="Aptos"/>
              </a:rPr>
              <a:t>Alabama Cooperative Extension System</a:t>
            </a:r>
            <a:r>
              <a:rPr lang="en-US" dirty="0">
                <a:latin typeface="Aptos"/>
              </a:rPr>
              <a:t>. Educational courses online. </a:t>
            </a:r>
            <a:r>
              <a:rPr lang="en-US" dirty="0">
                <a:latin typeface="Aptos"/>
                <a:hlinkClick r:id="rId4">
                  <a:extLst>
                    <a:ext uri="{A12FA001-AC4F-418D-AE19-62706E023703}">
                      <ahyp:hlinkClr xmlns:ahyp="http://schemas.microsoft.com/office/drawing/2018/hyperlinkcolor" val="tx"/>
                    </a:ext>
                  </a:extLst>
                </a:hlinkClick>
              </a:rPr>
              <a:t>https://aces.catalog.auburn.edu/</a:t>
            </a:r>
            <a:endParaRPr lang="en-US" dirty="0">
              <a:latin typeface="Aptos"/>
            </a:endParaRPr>
          </a:p>
        </p:txBody>
      </p:sp>
      <p:pic>
        <p:nvPicPr>
          <p:cNvPr id="11" name="Picture Placeholder 10">
            <a:extLst>
              <a:ext uri="{FF2B5EF4-FFF2-40B4-BE49-F238E27FC236}">
                <a16:creationId xmlns:a16="http://schemas.microsoft.com/office/drawing/2014/main" id="{54F3B04A-2237-EB87-FD17-FBEEBF93E81A}"/>
              </a:ext>
            </a:extLst>
          </p:cNvPr>
          <p:cNvPicPr>
            <a:picLocks noGrp="1" noChangeAspect="1"/>
          </p:cNvPicPr>
          <p:nvPr>
            <p:ph type="pic" idx="1"/>
          </p:nvPr>
        </p:nvPicPr>
        <p:blipFill>
          <a:blip r:embed="rId5"/>
          <a:srcRect l="20370" r="20370"/>
          <a:stretch/>
        </p:blipFill>
        <p:spPr/>
      </p:pic>
      <p:sp>
        <p:nvSpPr>
          <p:cNvPr id="7" name="Title 1">
            <a:extLst>
              <a:ext uri="{FF2B5EF4-FFF2-40B4-BE49-F238E27FC236}">
                <a16:creationId xmlns:a16="http://schemas.microsoft.com/office/drawing/2014/main" id="{8FFE378D-4A52-D022-9073-0EC38113575B}"/>
              </a:ext>
            </a:extLst>
          </p:cNvPr>
          <p:cNvSpPr txBox="1">
            <a:spLocks/>
          </p:cNvSpPr>
          <p:nvPr/>
        </p:nvSpPr>
        <p:spPr>
          <a:xfrm>
            <a:off x="6510527" y="1245460"/>
            <a:ext cx="5265310" cy="103575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5DA12D"/>
                </a:solidFill>
                <a:latin typeface="ABC Whyte Black" panose="020B0004040202060203" pitchFamily="34" charset="77"/>
                <a:ea typeface="ABC Whyte Black" panose="020B0004040202060203" pitchFamily="34" charset="77"/>
                <a:cs typeface="+mj-cs"/>
              </a:defRPr>
            </a:lvl1pPr>
          </a:lstStyle>
          <a:p>
            <a:r>
              <a:rPr lang="en-US">
                <a:latin typeface="ABC Whyte Black"/>
              </a:rPr>
              <a:t>BONUS: Resources in Neighboring States</a:t>
            </a:r>
          </a:p>
        </p:txBody>
      </p:sp>
    </p:spTree>
    <p:extLst>
      <p:ext uri="{BB962C8B-B14F-4D97-AF65-F5344CB8AC3E}">
        <p14:creationId xmlns:p14="http://schemas.microsoft.com/office/powerpoint/2010/main" val="2464338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4AC820A-C21C-8068-1BC3-28E90F957997}"/>
              </a:ext>
            </a:extLst>
          </p:cNvPr>
          <p:cNvPicPr>
            <a:picLocks noGrp="1" noChangeAspect="1"/>
          </p:cNvPicPr>
          <p:nvPr>
            <p:ph type="pic" idx="1"/>
          </p:nvPr>
        </p:nvPicPr>
        <p:blipFill>
          <a:blip r:embed="rId2"/>
          <a:srcRect t="12101" b="12101"/>
          <a:stretch>
            <a:fillRect/>
          </a:stretch>
        </p:blipFill>
        <p:spPr/>
      </p:pic>
      <p:sp>
        <p:nvSpPr>
          <p:cNvPr id="4" name="Text Placeholder 3">
            <a:extLst>
              <a:ext uri="{FF2B5EF4-FFF2-40B4-BE49-F238E27FC236}">
                <a16:creationId xmlns:a16="http://schemas.microsoft.com/office/drawing/2014/main" id="{D8FA2325-FAF7-CF96-29A0-9357BB59F365}"/>
              </a:ext>
            </a:extLst>
          </p:cNvPr>
          <p:cNvSpPr>
            <a:spLocks noGrp="1"/>
          </p:cNvSpPr>
          <p:nvPr>
            <p:ph type="body" sz="half" idx="2"/>
          </p:nvPr>
        </p:nvSpPr>
        <p:spPr>
          <a:xfrm>
            <a:off x="448057" y="1902931"/>
            <a:ext cx="5114994" cy="3583469"/>
          </a:xfrm>
        </p:spPr>
        <p:txBody>
          <a:bodyPr vert="horz" lIns="91440" tIns="45720" rIns="91440" bIns="45720" rtlCol="0" anchor="t">
            <a:noAutofit/>
          </a:bodyPr>
          <a:lstStyle/>
          <a:p>
            <a:pPr lvl="0"/>
            <a:r>
              <a:rPr lang="en-US" sz="1600" b="1" dirty="0">
                <a:latin typeface="Aptos"/>
              </a:rPr>
              <a:t>Crop Insurance Navigator Program</a:t>
            </a:r>
          </a:p>
          <a:p>
            <a:pPr lvl="0"/>
            <a:r>
              <a:rPr lang="en-US" sz="1600" dirty="0">
                <a:latin typeface="Aptos"/>
              </a:rPr>
              <a:t>Did you know you can get crop insurance as a community farm or small farmer?</a:t>
            </a:r>
          </a:p>
          <a:p>
            <a:pPr lvl="0"/>
            <a:r>
              <a:rPr lang="en-US" sz="1600" dirty="0">
                <a:latin typeface="Aptos"/>
              </a:rPr>
              <a:t>The Crop Insurance Navigator Program works to enhance the understanding and use of federal crop insurance by producers historically underserved by crop insurance sector.</a:t>
            </a:r>
          </a:p>
          <a:p>
            <a:r>
              <a:rPr lang="en-US" sz="1600" dirty="0">
                <a:latin typeface="Aptos"/>
              </a:rPr>
              <a:t>RMA Programs</a:t>
            </a:r>
          </a:p>
          <a:p>
            <a:r>
              <a:rPr lang="en-US" sz="1600" dirty="0">
                <a:latin typeface="Aptos"/>
              </a:rPr>
              <a:t>National Crop Insurance Service</a:t>
            </a:r>
          </a:p>
          <a:p>
            <a:pPr lvl="0"/>
            <a:r>
              <a:rPr lang="en-US" sz="1600" b="1" dirty="0">
                <a:latin typeface="Aptos"/>
              </a:rPr>
              <a:t>Contact your Local Specialist: 1-888-731-0888</a:t>
            </a:r>
          </a:p>
          <a:p>
            <a:pPr lvl="0">
              <a:lnSpc>
                <a:spcPct val="120000"/>
              </a:lnSpc>
              <a:spcBef>
                <a:spcPts val="0"/>
              </a:spcBef>
            </a:pPr>
            <a:r>
              <a:rPr lang="en-US" sz="1600" dirty="0">
                <a:latin typeface="Aptos"/>
              </a:rPr>
              <a:t>Mr. </a:t>
            </a:r>
            <a:r>
              <a:rPr lang="en-US" sz="1600" err="1">
                <a:latin typeface="Aptos"/>
              </a:rPr>
              <a:t>Lagrand</a:t>
            </a:r>
            <a:r>
              <a:rPr lang="en-US" sz="1600" dirty="0">
                <a:latin typeface="Aptos"/>
              </a:rPr>
              <a:t> Elliot, Navigator Project Specialist </a:t>
            </a:r>
          </a:p>
          <a:p>
            <a:pPr lvl="0">
              <a:lnSpc>
                <a:spcPct val="120000"/>
              </a:lnSpc>
              <a:spcBef>
                <a:spcPts val="0"/>
              </a:spcBef>
            </a:pPr>
            <a:r>
              <a:rPr lang="en-US" sz="1600" dirty="0">
                <a:latin typeface="Aptos"/>
                <a:hlinkClick r:id="rId3">
                  <a:extLst>
                    <a:ext uri="{A12FA001-AC4F-418D-AE19-62706E023703}">
                      <ahyp:hlinkClr xmlns:ahyp="http://schemas.microsoft.com/office/drawing/2018/hyperlinkcolor" val="tx"/>
                    </a:ext>
                  </a:extLst>
                </a:hlinkClick>
              </a:rPr>
              <a:t>lelliott@uada.edu</a:t>
            </a:r>
            <a:endParaRPr lang="en-US" sz="1600" dirty="0">
              <a:latin typeface="Aptos"/>
            </a:endParaRPr>
          </a:p>
          <a:p>
            <a:endParaRPr lang="en-US" sz="1600" dirty="0">
              <a:latin typeface="Aptos"/>
            </a:endParaRPr>
          </a:p>
        </p:txBody>
      </p:sp>
      <p:sp>
        <p:nvSpPr>
          <p:cNvPr id="5" name="Title 1">
            <a:extLst>
              <a:ext uri="{FF2B5EF4-FFF2-40B4-BE49-F238E27FC236}">
                <a16:creationId xmlns:a16="http://schemas.microsoft.com/office/drawing/2014/main" id="{D22B0387-CF0B-D9BD-F3C3-F2F5006071D0}"/>
              </a:ext>
            </a:extLst>
          </p:cNvPr>
          <p:cNvSpPr txBox="1">
            <a:spLocks/>
          </p:cNvSpPr>
          <p:nvPr/>
        </p:nvSpPr>
        <p:spPr>
          <a:xfrm>
            <a:off x="444352" y="411686"/>
            <a:ext cx="4566560" cy="136227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1" i="0" kern="1200">
                <a:solidFill>
                  <a:srgbClr val="5DA12D"/>
                </a:solidFill>
                <a:latin typeface="ABC Whyte Black" panose="020B0004040202060203" pitchFamily="34" charset="77"/>
                <a:ea typeface="ABC Whyte Black" panose="020B0004040202060203" pitchFamily="34" charset="77"/>
                <a:cs typeface="+mj-cs"/>
              </a:defRPr>
            </a:lvl1pPr>
          </a:lstStyle>
          <a:p>
            <a:r>
              <a:rPr lang="en-US" sz="4000">
                <a:latin typeface="ABC Whyte Black"/>
              </a:rPr>
              <a:t>Crop Insurance</a:t>
            </a:r>
            <a:endParaRPr lang="en-US" sz="4000"/>
          </a:p>
        </p:txBody>
      </p:sp>
    </p:spTree>
    <p:extLst>
      <p:ext uri="{BB962C8B-B14F-4D97-AF65-F5344CB8AC3E}">
        <p14:creationId xmlns:p14="http://schemas.microsoft.com/office/powerpoint/2010/main" val="1223169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D84F8-D751-A9A7-77A4-2D48C4DE9B28}"/>
              </a:ext>
            </a:extLst>
          </p:cNvPr>
          <p:cNvSpPr>
            <a:spLocks noGrp="1"/>
          </p:cNvSpPr>
          <p:nvPr>
            <p:ph type="title"/>
          </p:nvPr>
        </p:nvSpPr>
        <p:spPr>
          <a:xfrm>
            <a:off x="6510527" y="1257056"/>
            <a:ext cx="3932237" cy="1163847"/>
          </a:xfrm>
        </p:spPr>
        <p:txBody>
          <a:bodyPr>
            <a:noAutofit/>
          </a:bodyPr>
          <a:lstStyle/>
          <a:p>
            <a:r>
              <a:rPr lang="en-US" dirty="0"/>
              <a:t>Minimizing Agricultural Risk</a:t>
            </a:r>
          </a:p>
        </p:txBody>
      </p:sp>
      <p:pic>
        <p:nvPicPr>
          <p:cNvPr id="6" name="Picture Placeholder 5">
            <a:extLst>
              <a:ext uri="{FF2B5EF4-FFF2-40B4-BE49-F238E27FC236}">
                <a16:creationId xmlns:a16="http://schemas.microsoft.com/office/drawing/2014/main" id="{F39C8E36-FA4F-A5D4-88E6-0158A0B8BBC7}"/>
              </a:ext>
            </a:extLst>
          </p:cNvPr>
          <p:cNvPicPr>
            <a:picLocks noGrp="1" noChangeAspect="1"/>
          </p:cNvPicPr>
          <p:nvPr>
            <p:ph type="pic" idx="1"/>
          </p:nvPr>
        </p:nvPicPr>
        <p:blipFill>
          <a:blip r:embed="rId2"/>
          <a:srcRect t="12500" b="12500"/>
          <a:stretch>
            <a:fillRect/>
          </a:stretch>
        </p:blipFill>
        <p:spPr/>
      </p:pic>
      <p:sp>
        <p:nvSpPr>
          <p:cNvPr id="4" name="Text Placeholder 3">
            <a:extLst>
              <a:ext uri="{FF2B5EF4-FFF2-40B4-BE49-F238E27FC236}">
                <a16:creationId xmlns:a16="http://schemas.microsoft.com/office/drawing/2014/main" id="{DEA7112E-1FA5-EEC2-072F-3476F8067166}"/>
              </a:ext>
            </a:extLst>
          </p:cNvPr>
          <p:cNvSpPr>
            <a:spLocks noGrp="1"/>
          </p:cNvSpPr>
          <p:nvPr>
            <p:ph type="body" sz="half" idx="2"/>
          </p:nvPr>
        </p:nvSpPr>
        <p:spPr>
          <a:xfrm>
            <a:off x="6510528" y="2522541"/>
            <a:ext cx="4902539" cy="3776659"/>
          </a:xfrm>
        </p:spPr>
        <p:txBody>
          <a:bodyPr vert="horz" lIns="91440" tIns="45720" rIns="91440" bIns="45720" rtlCol="0" anchor="t">
            <a:noAutofit/>
          </a:bodyPr>
          <a:lstStyle/>
          <a:p>
            <a:pPr lvl="0"/>
            <a:r>
              <a:rPr lang="en-US" sz="1600" b="1" dirty="0">
                <a:latin typeface="Aptos"/>
              </a:rPr>
              <a:t>Risk Management Strategies</a:t>
            </a:r>
          </a:p>
          <a:p>
            <a:pPr marL="285750" indent="-285750">
              <a:buFont typeface="Arial" panose="020B0604020202020204" pitchFamily="34" charset="0"/>
              <a:buChar char="•"/>
            </a:pPr>
            <a:r>
              <a:rPr lang="en-US" sz="1600" dirty="0">
                <a:latin typeface="Aptos"/>
              </a:rPr>
              <a:t>Crop Insurance</a:t>
            </a:r>
          </a:p>
          <a:p>
            <a:pPr marL="285750" indent="-285750">
              <a:buFont typeface="Arial" panose="020B0604020202020204" pitchFamily="34" charset="0"/>
              <a:buChar char="•"/>
            </a:pPr>
            <a:r>
              <a:rPr lang="en-US" sz="1600" dirty="0">
                <a:latin typeface="Aptos"/>
              </a:rPr>
              <a:t>Crop Diversification</a:t>
            </a:r>
          </a:p>
          <a:p>
            <a:pPr marL="285750" indent="-285750">
              <a:buFont typeface="Arial" panose="020B0604020202020204" pitchFamily="34" charset="0"/>
              <a:buChar char="•"/>
            </a:pPr>
            <a:r>
              <a:rPr lang="en-US" sz="1600" dirty="0">
                <a:latin typeface="Aptos"/>
              </a:rPr>
              <a:t>Crop Rotation and Production</a:t>
            </a:r>
          </a:p>
          <a:p>
            <a:pPr marL="285750" indent="-285750">
              <a:buFont typeface="Arial" panose="020B0604020202020204" pitchFamily="34" charset="0"/>
              <a:buChar char="•"/>
            </a:pPr>
            <a:r>
              <a:rPr lang="en-US" sz="1600" dirty="0">
                <a:latin typeface="Aptos"/>
              </a:rPr>
              <a:t>Contracts</a:t>
            </a:r>
          </a:p>
          <a:p>
            <a:pPr marL="285750" indent="-285750">
              <a:buFont typeface="Arial" panose="020B0604020202020204" pitchFamily="34" charset="0"/>
              <a:buChar char="•"/>
            </a:pPr>
            <a:r>
              <a:rPr lang="en-US" sz="1600" dirty="0">
                <a:latin typeface="Aptos"/>
              </a:rPr>
              <a:t>Off-Farm Employment</a:t>
            </a:r>
          </a:p>
          <a:p>
            <a:pPr marL="285750" indent="-285750">
              <a:buFont typeface="Arial" panose="020B0604020202020204" pitchFamily="34" charset="0"/>
              <a:buChar char="•"/>
            </a:pPr>
            <a:r>
              <a:rPr lang="en-US" sz="1600" dirty="0">
                <a:latin typeface="Aptos"/>
              </a:rPr>
              <a:t>Agri-Tourism</a:t>
            </a:r>
          </a:p>
          <a:p>
            <a:pPr marL="285750" indent="-285750">
              <a:buFont typeface="Arial" panose="020B0604020202020204" pitchFamily="34" charset="0"/>
              <a:buChar char="•"/>
            </a:pPr>
            <a:r>
              <a:rPr lang="en-US" sz="1600" dirty="0">
                <a:latin typeface="Aptos"/>
              </a:rPr>
              <a:t>Niche Market (U-pick, Farmer’s Market, Community Supported Agriculture-CSA)</a:t>
            </a:r>
            <a:endParaRPr lang="en-US" sz="1600" i="1">
              <a:effectLst>
                <a:outerShdw blurRad="38100" dist="38100" dir="2700000" algn="tl">
                  <a:srgbClr val="000000">
                    <a:alpha val="43137"/>
                  </a:srgbClr>
                </a:outerShdw>
              </a:effectLst>
              <a:latin typeface="Aptos"/>
            </a:endParaRPr>
          </a:p>
          <a:p>
            <a:pPr lvl="0"/>
            <a:r>
              <a:rPr lang="en-US" sz="1100" i="1" dirty="0">
                <a:latin typeface="Aptos"/>
              </a:rPr>
              <a:t>Resource: USDA Economic Research Service and  Agricultural Marketing Service and Southern Risk Management Education Center.</a:t>
            </a:r>
          </a:p>
        </p:txBody>
      </p:sp>
    </p:spTree>
    <p:extLst>
      <p:ext uri="{BB962C8B-B14F-4D97-AF65-F5344CB8AC3E}">
        <p14:creationId xmlns:p14="http://schemas.microsoft.com/office/powerpoint/2010/main" val="2440063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AD1745C-F560-1216-B2A8-40859B88BAAC}"/>
              </a:ext>
            </a:extLst>
          </p:cNvPr>
          <p:cNvPicPr>
            <a:picLocks noGrp="1" noChangeAspect="1"/>
          </p:cNvPicPr>
          <p:nvPr>
            <p:ph type="pic" idx="1"/>
          </p:nvPr>
        </p:nvPicPr>
        <p:blipFill rotWithShape="1">
          <a:blip r:embed="rId2"/>
          <a:srcRect l="32778" r="17754"/>
          <a:stretch>
            <a:fillRect/>
          </a:stretch>
        </p:blipFill>
        <p:spPr>
          <a:xfrm>
            <a:off x="6096000" y="0"/>
            <a:ext cx="6096000" cy="6931152"/>
          </a:xfrm>
        </p:spPr>
      </p:pic>
      <p:sp>
        <p:nvSpPr>
          <p:cNvPr id="4" name="Text Placeholder 3">
            <a:extLst>
              <a:ext uri="{FF2B5EF4-FFF2-40B4-BE49-F238E27FC236}">
                <a16:creationId xmlns:a16="http://schemas.microsoft.com/office/drawing/2014/main" id="{9DB3D7BA-9403-287C-5FEB-765B8B4B78F6}"/>
              </a:ext>
            </a:extLst>
          </p:cNvPr>
          <p:cNvSpPr>
            <a:spLocks noGrp="1"/>
          </p:cNvSpPr>
          <p:nvPr>
            <p:ph type="body" sz="half" idx="2"/>
          </p:nvPr>
        </p:nvSpPr>
        <p:spPr>
          <a:xfrm>
            <a:off x="448057" y="1846486"/>
            <a:ext cx="4663439" cy="3291840"/>
          </a:xfrm>
        </p:spPr>
        <p:txBody>
          <a:bodyPr vert="horz" lIns="91440" tIns="45720" rIns="91440" bIns="45720" rtlCol="0" anchor="t">
            <a:noAutofit/>
          </a:bodyPr>
          <a:lstStyle/>
          <a:p>
            <a:pPr marL="342900" indent="-342900">
              <a:buFont typeface="Arial" panose="020B0604020202020204" pitchFamily="34" charset="0"/>
              <a:buChar char="•"/>
            </a:pPr>
            <a:r>
              <a:rPr lang="en-US" sz="1600" dirty="0">
                <a:latin typeface="Aptos"/>
              </a:rPr>
              <a:t>Develop a game plan</a:t>
            </a:r>
          </a:p>
          <a:p>
            <a:pPr marL="342900" indent="-342900">
              <a:buFont typeface="Arial" panose="020B0604020202020204" pitchFamily="34" charset="0"/>
              <a:buChar char="•"/>
            </a:pPr>
            <a:r>
              <a:rPr lang="en-US" sz="1600" dirty="0">
                <a:latin typeface="Aptos"/>
              </a:rPr>
              <a:t>Assemble a team</a:t>
            </a:r>
          </a:p>
          <a:p>
            <a:pPr marL="342900" indent="-342900">
              <a:buFont typeface="Arial" panose="020B0604020202020204" pitchFamily="34" charset="0"/>
              <a:buChar char="•"/>
            </a:pPr>
            <a:r>
              <a:rPr lang="en-US" sz="1600" dirty="0">
                <a:latin typeface="Aptos"/>
              </a:rPr>
              <a:t>Start where you are, start now</a:t>
            </a:r>
          </a:p>
          <a:p>
            <a:pPr marL="342900" indent="-342900">
              <a:buFont typeface="Arial" panose="020B0604020202020204" pitchFamily="34" charset="0"/>
              <a:buChar char="•"/>
            </a:pPr>
            <a:r>
              <a:rPr lang="en-US" sz="1600" dirty="0">
                <a:latin typeface="Aptos"/>
              </a:rPr>
              <a:t>Document each step</a:t>
            </a:r>
          </a:p>
          <a:p>
            <a:pPr marL="342900" indent="-342900">
              <a:buFont typeface="Arial" panose="020B0604020202020204" pitchFamily="34" charset="0"/>
              <a:buChar char="•"/>
            </a:pPr>
            <a:r>
              <a:rPr lang="en-US" sz="1600" dirty="0">
                <a:latin typeface="Aptos"/>
              </a:rPr>
              <a:t>Develop a Risk Management Plan (FSMA PSA course, Crop Insurance, &amp; Diversification)</a:t>
            </a:r>
          </a:p>
          <a:p>
            <a:pPr marL="342900" indent="-342900">
              <a:buFont typeface="Arial" panose="020B0604020202020204" pitchFamily="34" charset="0"/>
              <a:buChar char="•"/>
            </a:pPr>
            <a:r>
              <a:rPr lang="en-US" sz="1600" dirty="0">
                <a:latin typeface="Aptos"/>
              </a:rPr>
              <a:t>Know where to find help when needed</a:t>
            </a:r>
          </a:p>
          <a:p>
            <a:pPr marL="342900" indent="-342900">
              <a:buFont typeface="Arial" panose="020B0604020202020204" pitchFamily="34" charset="0"/>
              <a:buChar char="•"/>
            </a:pPr>
            <a:r>
              <a:rPr lang="en-US" sz="1600" dirty="0">
                <a:latin typeface="Aptos"/>
              </a:rPr>
              <a:t>Don’t be afraid to ask questions</a:t>
            </a:r>
          </a:p>
          <a:p>
            <a:pPr marL="342900" indent="-342900">
              <a:buFont typeface="Arial" panose="020B0604020202020204" pitchFamily="34" charset="0"/>
              <a:buChar char="•"/>
            </a:pPr>
            <a:r>
              <a:rPr lang="en-US" sz="1600" dirty="0">
                <a:latin typeface="Aptos"/>
              </a:rPr>
              <a:t>Look for partners and funding opportunities</a:t>
            </a:r>
          </a:p>
          <a:p>
            <a:pPr marL="342900" indent="-342900">
              <a:buFont typeface="Arial" panose="020B0604020202020204" pitchFamily="34" charset="0"/>
              <a:buChar char="•"/>
            </a:pPr>
            <a:r>
              <a:rPr lang="en-US" sz="1600" dirty="0">
                <a:latin typeface="Aptos"/>
              </a:rPr>
              <a:t>Give yourself grace</a:t>
            </a:r>
          </a:p>
        </p:txBody>
      </p:sp>
      <p:sp>
        <p:nvSpPr>
          <p:cNvPr id="5" name="Title 1">
            <a:extLst>
              <a:ext uri="{FF2B5EF4-FFF2-40B4-BE49-F238E27FC236}">
                <a16:creationId xmlns:a16="http://schemas.microsoft.com/office/drawing/2014/main" id="{1E233C1C-7DBC-C2FD-3D2A-57B495B5953E}"/>
              </a:ext>
            </a:extLst>
          </p:cNvPr>
          <p:cNvSpPr txBox="1">
            <a:spLocks/>
          </p:cNvSpPr>
          <p:nvPr/>
        </p:nvSpPr>
        <p:spPr>
          <a:xfrm>
            <a:off x="444352" y="411686"/>
            <a:ext cx="4566560" cy="136227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1" i="0" kern="1200">
                <a:solidFill>
                  <a:srgbClr val="5DA12D"/>
                </a:solidFill>
                <a:latin typeface="ABC Whyte Black" panose="020B0004040202060203" pitchFamily="34" charset="77"/>
                <a:ea typeface="ABC Whyte Black" panose="020B0004040202060203" pitchFamily="34" charset="77"/>
                <a:cs typeface="+mj-cs"/>
              </a:defRPr>
            </a:lvl1pPr>
          </a:lstStyle>
          <a:p>
            <a:r>
              <a:rPr lang="en-US" sz="4000">
                <a:latin typeface="ABC Whyte Black"/>
              </a:rPr>
              <a:t>Takeaways</a:t>
            </a:r>
            <a:endParaRPr lang="en-US"/>
          </a:p>
        </p:txBody>
      </p:sp>
    </p:spTree>
    <p:extLst>
      <p:ext uri="{BB962C8B-B14F-4D97-AF65-F5344CB8AC3E}">
        <p14:creationId xmlns:p14="http://schemas.microsoft.com/office/powerpoint/2010/main" val="633659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898DF-6AFB-6839-9084-EE2A1E52F645}"/>
              </a:ext>
            </a:extLst>
          </p:cNvPr>
          <p:cNvSpPr>
            <a:spLocks noGrp="1"/>
          </p:cNvSpPr>
          <p:nvPr>
            <p:ph type="title"/>
          </p:nvPr>
        </p:nvSpPr>
        <p:spPr>
          <a:xfrm>
            <a:off x="356616" y="1018295"/>
            <a:ext cx="8939784" cy="2386584"/>
          </a:xfrm>
        </p:spPr>
        <p:txBody>
          <a:bodyPr>
            <a:normAutofit fontScale="90000"/>
          </a:bodyPr>
          <a:lstStyle/>
          <a:p>
            <a:r>
              <a:rPr kumimoji="0" lang="en-US" sz="7300" b="1" i="0" u="none" strike="noStrike" kern="1200" cap="none" spc="0" normalizeH="0" baseline="0" noProof="0" dirty="0">
                <a:ln>
                  <a:noFill/>
                </a:ln>
                <a:solidFill>
                  <a:srgbClr val="5DA12D"/>
                </a:solidFill>
                <a:effectLst/>
                <a:uLnTx/>
                <a:uFillTx/>
                <a:latin typeface="ABC Whyte Heavy" panose="020B0004040202060203" pitchFamily="34" charset="77"/>
                <a:ea typeface="ABC Whyte Heavy" panose="020B0004040202060203" pitchFamily="34" charset="77"/>
                <a:cs typeface="+mj-cs"/>
              </a:rPr>
              <a:t>Learn more about Strategic Alignment, LLC. </a:t>
            </a:r>
            <a:endParaRPr lang="en-US" dirty="0"/>
          </a:p>
        </p:txBody>
      </p:sp>
      <p:sp>
        <p:nvSpPr>
          <p:cNvPr id="3" name="Content Placeholder 2">
            <a:extLst>
              <a:ext uri="{FF2B5EF4-FFF2-40B4-BE49-F238E27FC236}">
                <a16:creationId xmlns:a16="http://schemas.microsoft.com/office/drawing/2014/main" id="{F11C7E18-6BDD-5296-7403-A3AB5983C545}"/>
              </a:ext>
            </a:extLst>
          </p:cNvPr>
          <p:cNvSpPr>
            <a:spLocks noGrp="1"/>
          </p:cNvSpPr>
          <p:nvPr>
            <p:ph idx="1"/>
          </p:nvPr>
        </p:nvSpPr>
        <p:spPr>
          <a:xfrm>
            <a:off x="356616" y="3788927"/>
            <a:ext cx="1645179" cy="2707790"/>
          </a:xfrm>
        </p:spPr>
        <p:txBody>
          <a:bodyPr vert="horz" lIns="91440" tIns="45720" rIns="91440" bIns="45720" rtlCol="0" anchor="t">
            <a:normAutofit/>
          </a:bodyPr>
          <a:lstStyle/>
          <a:p>
            <a:pPr marL="0" marR="0" lvl="0" indent="0" algn="l" defTabSz="914400" rtl="0" eaLnBrk="1" fontAlgn="auto" latinLnBrk="0" hangingPunct="1">
              <a:lnSpc>
                <a:spcPct val="90000"/>
              </a:lnSpc>
              <a:spcBef>
                <a:spcPts val="1000"/>
              </a:spcBef>
              <a:spcAft>
                <a:spcPts val="0"/>
              </a:spcAft>
              <a:buClr>
                <a:srgbClr val="5DA12D"/>
              </a:buClr>
              <a:buSzTx/>
              <a:buFontTx/>
              <a:buNone/>
              <a:tabLst/>
              <a:defRPr/>
            </a:pPr>
            <a:r>
              <a:rPr kumimoji="0" lang="en-US" sz="1400" b="1" i="0" u="none" strike="noStrike" kern="1200" cap="none" spc="50" normalizeH="0" baseline="0" noProof="0" dirty="0">
                <a:ln>
                  <a:noFill/>
                </a:ln>
                <a:solidFill>
                  <a:srgbClr val="5DA12D"/>
                </a:solidFill>
                <a:effectLst/>
                <a:uLnTx/>
                <a:uFillTx/>
                <a:latin typeface="ABC Whyte Heavy"/>
              </a:rPr>
              <a:t>FACEBOOK</a:t>
            </a:r>
            <a:endParaRPr lang="en-US" sz="1400" b="1" i="0" u="none" strike="noStrike" kern="1200" cap="none" spc="50" normalizeH="0" baseline="0" noProof="0" dirty="0">
              <a:ln>
                <a:noFill/>
              </a:ln>
              <a:solidFill>
                <a:srgbClr val="5DA12D"/>
              </a:solidFill>
              <a:effectLst/>
              <a:uLnTx/>
              <a:uFillTx/>
              <a:latin typeface="ABC Whyte Heavy"/>
            </a:endParaRPr>
          </a:p>
          <a:p>
            <a:pPr marL="0" marR="0" lvl="0" indent="0" algn="l" defTabSz="914400" rtl="0" eaLnBrk="1" fontAlgn="auto" latinLnBrk="0" hangingPunct="1">
              <a:lnSpc>
                <a:spcPct val="90000"/>
              </a:lnSpc>
              <a:spcBef>
                <a:spcPts val="1000"/>
              </a:spcBef>
              <a:spcAft>
                <a:spcPts val="0"/>
              </a:spcAft>
              <a:buClr>
                <a:srgbClr val="5DA12D"/>
              </a:buClr>
              <a:buSzTx/>
              <a:buFontTx/>
              <a:buNone/>
              <a:tabLst/>
              <a:defRPr/>
            </a:pPr>
            <a:r>
              <a:rPr kumimoji="0" lang="en-US" sz="1300" b="0" i="0" u="none" strike="noStrike" kern="1200" cap="none" spc="0" normalizeH="0" baseline="0" noProof="0" dirty="0">
                <a:ln>
                  <a:noFill/>
                </a:ln>
                <a:solidFill>
                  <a:srgbClr val="1E4415"/>
                </a:solidFill>
                <a:effectLst/>
                <a:uLnTx/>
                <a:uFillTx/>
                <a:latin typeface="Aptos"/>
                <a:ea typeface="ABC Whyte Book" panose="020B0004040202060203" pitchFamily="34" charset="77"/>
              </a:rPr>
              <a:t>Strategic Alignment Network, LLC</a:t>
            </a:r>
            <a:endParaRPr lang="en-US" sz="1300" b="0" i="0" u="none" strike="noStrike" kern="1200" cap="none" spc="0" normalizeH="0" baseline="0" noProof="0" dirty="0">
              <a:ln>
                <a:noFill/>
              </a:ln>
              <a:solidFill>
                <a:srgbClr val="1E4415"/>
              </a:solidFill>
              <a:effectLst/>
              <a:uLnTx/>
              <a:uFillTx/>
              <a:latin typeface="Aptos"/>
              <a:ea typeface="ABC Whyte Book" panose="020B0004040202060203" pitchFamily="34" charset="77"/>
            </a:endParaRPr>
          </a:p>
        </p:txBody>
      </p:sp>
      <p:sp>
        <p:nvSpPr>
          <p:cNvPr id="6" name="Content Placeholder 5">
            <a:extLst>
              <a:ext uri="{FF2B5EF4-FFF2-40B4-BE49-F238E27FC236}">
                <a16:creationId xmlns:a16="http://schemas.microsoft.com/office/drawing/2014/main" id="{148B4E85-8137-8F68-FDED-38CCC25496E4}"/>
              </a:ext>
            </a:extLst>
          </p:cNvPr>
          <p:cNvSpPr>
            <a:spLocks noGrp="1"/>
          </p:cNvSpPr>
          <p:nvPr>
            <p:ph idx="12"/>
          </p:nvPr>
        </p:nvSpPr>
        <p:spPr>
          <a:xfrm>
            <a:off x="2218117" y="3792310"/>
            <a:ext cx="1645179" cy="2707790"/>
          </a:xfrm>
        </p:spPr>
        <p:txBody>
          <a:bodyPr vert="horz" lIns="91440" tIns="45720" rIns="91440" bIns="45720" rtlCol="0" anchor="t">
            <a:normAutofit/>
          </a:bodyPr>
          <a:lstStyle/>
          <a:p>
            <a:pPr marL="0" marR="0" lvl="0" indent="0" algn="l" defTabSz="914400" rtl="0" eaLnBrk="1" fontAlgn="auto" latinLnBrk="0" hangingPunct="1">
              <a:lnSpc>
                <a:spcPct val="90000"/>
              </a:lnSpc>
              <a:spcBef>
                <a:spcPts val="1000"/>
              </a:spcBef>
              <a:spcAft>
                <a:spcPts val="0"/>
              </a:spcAft>
              <a:buClr>
                <a:srgbClr val="5DA12D"/>
              </a:buClr>
              <a:buSzTx/>
              <a:buFontTx/>
              <a:buNone/>
              <a:tabLst/>
              <a:defRPr/>
            </a:pPr>
            <a:r>
              <a:rPr kumimoji="0" lang="en-US" sz="1400" b="1" i="0" u="none" strike="noStrike" kern="1200" cap="none" spc="50" normalizeH="0" baseline="0" noProof="0" dirty="0">
                <a:ln>
                  <a:noFill/>
                </a:ln>
                <a:solidFill>
                  <a:srgbClr val="5DA12D"/>
                </a:solidFill>
                <a:effectLst/>
                <a:uLnTx/>
                <a:uFillTx/>
                <a:latin typeface="ABC Whyte Heavy"/>
              </a:rPr>
              <a:t>INSTAGRAM</a:t>
            </a:r>
          </a:p>
          <a:p>
            <a:pPr marL="0" marR="0" lvl="0" indent="0" algn="l" defTabSz="914400" rtl="0" eaLnBrk="1" fontAlgn="auto" latinLnBrk="0" hangingPunct="1">
              <a:lnSpc>
                <a:spcPct val="90000"/>
              </a:lnSpc>
              <a:spcBef>
                <a:spcPts val="1000"/>
              </a:spcBef>
              <a:spcAft>
                <a:spcPts val="0"/>
              </a:spcAft>
              <a:buClr>
                <a:srgbClr val="5DA12D"/>
              </a:buClr>
              <a:buSzTx/>
              <a:buFontTx/>
              <a:buNone/>
              <a:tabLst/>
              <a:defRPr/>
            </a:pPr>
            <a:r>
              <a:rPr kumimoji="0" lang="en-US" sz="1300" b="0" i="0" u="none" strike="noStrike" kern="1200" cap="none" spc="0" normalizeH="0" baseline="0" noProof="0" dirty="0">
                <a:ln>
                  <a:noFill/>
                </a:ln>
                <a:solidFill>
                  <a:srgbClr val="1E4415"/>
                </a:solidFill>
                <a:effectLst/>
                <a:uLnTx/>
                <a:uFillTx/>
                <a:latin typeface="Aptos"/>
                <a:ea typeface="ABC Whyte Book" panose="020B0004040202060203" pitchFamily="34" charset="77"/>
              </a:rPr>
              <a:t>@STRATEGIC205</a:t>
            </a:r>
            <a:endParaRPr lang="en-US" sz="1300" b="0" i="0" u="none" strike="noStrike" kern="1200" cap="none" spc="0" normalizeH="0" baseline="0" noProof="0" dirty="0">
              <a:ln>
                <a:noFill/>
              </a:ln>
              <a:solidFill>
                <a:srgbClr val="1E4415"/>
              </a:solidFill>
              <a:effectLst/>
              <a:uLnTx/>
              <a:uFillTx/>
              <a:latin typeface="Aptos"/>
              <a:ea typeface="ABC Whyte Book" panose="020B0004040202060203" pitchFamily="34" charset="77"/>
            </a:endParaRPr>
          </a:p>
        </p:txBody>
      </p:sp>
      <p:sp>
        <p:nvSpPr>
          <p:cNvPr id="7" name="Content Placeholder 6">
            <a:extLst>
              <a:ext uri="{FF2B5EF4-FFF2-40B4-BE49-F238E27FC236}">
                <a16:creationId xmlns:a16="http://schemas.microsoft.com/office/drawing/2014/main" id="{EF10093D-0283-A784-E5AC-568FB4156C14}"/>
              </a:ext>
            </a:extLst>
          </p:cNvPr>
          <p:cNvSpPr>
            <a:spLocks noGrp="1"/>
          </p:cNvSpPr>
          <p:nvPr>
            <p:ph idx="13"/>
          </p:nvPr>
        </p:nvSpPr>
        <p:spPr>
          <a:xfrm>
            <a:off x="4079618" y="3788927"/>
            <a:ext cx="2668861" cy="2707790"/>
          </a:xfrm>
        </p:spPr>
        <p:txBody>
          <a:bodyPr vert="horz" lIns="91440" tIns="45720" rIns="91440" bIns="45720" rtlCol="0" anchor="t">
            <a:normAutofit/>
          </a:bodyPr>
          <a:lstStyle/>
          <a:p>
            <a:pPr marL="0" marR="0" lvl="0" indent="0" algn="l" defTabSz="914400" rtl="0" eaLnBrk="1" fontAlgn="auto" latinLnBrk="0" hangingPunct="1">
              <a:lnSpc>
                <a:spcPct val="90000"/>
              </a:lnSpc>
              <a:spcBef>
                <a:spcPts val="1000"/>
              </a:spcBef>
              <a:spcAft>
                <a:spcPts val="0"/>
              </a:spcAft>
              <a:buClr>
                <a:srgbClr val="5DA12D"/>
              </a:buClr>
              <a:buSzTx/>
              <a:buFontTx/>
              <a:buNone/>
              <a:tabLst/>
              <a:defRPr/>
            </a:pPr>
            <a:r>
              <a:rPr kumimoji="0" lang="en-US" sz="1400" b="1" i="0" u="none" strike="noStrike" kern="1200" cap="none" spc="50" normalizeH="0" baseline="0" noProof="0" dirty="0">
                <a:ln>
                  <a:noFill/>
                </a:ln>
                <a:solidFill>
                  <a:srgbClr val="5DA12D"/>
                </a:solidFill>
                <a:effectLst/>
                <a:uLnTx/>
                <a:uFillTx/>
                <a:latin typeface="ABC Whyte Heavy"/>
              </a:rPr>
              <a:t>WEBSITE</a:t>
            </a:r>
            <a:endParaRPr lang="en-US" sz="1400" b="1" i="0" u="none" strike="noStrike" kern="1200" cap="none" spc="50" normalizeH="0" baseline="0" noProof="0" dirty="0">
              <a:ln>
                <a:noFill/>
              </a:ln>
              <a:solidFill>
                <a:srgbClr val="5DA12D"/>
              </a:solidFill>
              <a:effectLst/>
              <a:uLnTx/>
              <a:uFillTx/>
              <a:latin typeface="ABC Whyte Heavy"/>
            </a:endParaRPr>
          </a:p>
          <a:p>
            <a:pPr marL="0" marR="0" lvl="0" indent="0" algn="l" defTabSz="914400" rtl="0" eaLnBrk="1" fontAlgn="auto" latinLnBrk="0" hangingPunct="1">
              <a:lnSpc>
                <a:spcPct val="90000"/>
              </a:lnSpc>
              <a:spcBef>
                <a:spcPts val="1000"/>
              </a:spcBef>
              <a:spcAft>
                <a:spcPts val="0"/>
              </a:spcAft>
              <a:buClr>
                <a:srgbClr val="5DA12D"/>
              </a:buClr>
              <a:buSzTx/>
              <a:buFontTx/>
              <a:buNone/>
              <a:tabLst/>
              <a:defRPr/>
            </a:pPr>
            <a:r>
              <a:rPr lang="en-US" sz="1300" b="0" dirty="0">
                <a:solidFill>
                  <a:srgbClr val="1E4415"/>
                </a:solidFill>
                <a:latin typeface="Aptos"/>
                <a:ea typeface="ABC Whyte Book" panose="020B0004040202060203" pitchFamily="34" charset="77"/>
              </a:rPr>
              <a:t>Strategicalignmentnetwork.com</a:t>
            </a:r>
            <a:endParaRPr lang="en-US" sz="1300" b="0" i="0" u="none" strike="noStrike" kern="1200" cap="none" spc="0" normalizeH="0" baseline="0" noProof="0" dirty="0">
              <a:ln>
                <a:noFill/>
              </a:ln>
              <a:solidFill>
                <a:srgbClr val="1E4415"/>
              </a:solidFill>
              <a:effectLst/>
              <a:uLnTx/>
              <a:uFillTx/>
              <a:latin typeface="Aptos"/>
              <a:ea typeface="ABC Whyte Book" panose="020B0004040202060203" pitchFamily="34" charset="77"/>
            </a:endParaRPr>
          </a:p>
        </p:txBody>
      </p:sp>
      <p:pic>
        <p:nvPicPr>
          <p:cNvPr id="4" name="Picture 3">
            <a:extLst>
              <a:ext uri="{FF2B5EF4-FFF2-40B4-BE49-F238E27FC236}">
                <a16:creationId xmlns:a16="http://schemas.microsoft.com/office/drawing/2014/main" id="{E656906D-75BE-DA99-9DEA-709CD6DA4AAC}"/>
              </a:ext>
            </a:extLst>
          </p:cNvPr>
          <p:cNvPicPr>
            <a:picLocks noChangeAspect="1"/>
          </p:cNvPicPr>
          <p:nvPr/>
        </p:nvPicPr>
        <p:blipFill>
          <a:blip r:embed="rId2"/>
          <a:stretch>
            <a:fillRect/>
          </a:stretch>
        </p:blipFill>
        <p:spPr>
          <a:xfrm>
            <a:off x="457955" y="4703794"/>
            <a:ext cx="878055" cy="878055"/>
          </a:xfrm>
          <a:prstGeom prst="rect">
            <a:avLst/>
          </a:prstGeom>
        </p:spPr>
      </p:pic>
      <p:pic>
        <p:nvPicPr>
          <p:cNvPr id="5" name="Picture 4">
            <a:extLst>
              <a:ext uri="{FF2B5EF4-FFF2-40B4-BE49-F238E27FC236}">
                <a16:creationId xmlns:a16="http://schemas.microsoft.com/office/drawing/2014/main" id="{6EC03182-6D15-347E-265F-D91D083CD4A3}"/>
              </a:ext>
            </a:extLst>
          </p:cNvPr>
          <p:cNvPicPr>
            <a:picLocks noChangeAspect="1"/>
          </p:cNvPicPr>
          <p:nvPr/>
        </p:nvPicPr>
        <p:blipFill>
          <a:blip r:embed="rId3"/>
          <a:stretch>
            <a:fillRect/>
          </a:stretch>
        </p:blipFill>
        <p:spPr>
          <a:xfrm>
            <a:off x="4594855" y="4585464"/>
            <a:ext cx="1114713" cy="1114713"/>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9" name="Picture 8">
            <a:extLst>
              <a:ext uri="{FF2B5EF4-FFF2-40B4-BE49-F238E27FC236}">
                <a16:creationId xmlns:a16="http://schemas.microsoft.com/office/drawing/2014/main" id="{84268EAE-17E0-5999-A8C0-1EB0DEE7D1F1}"/>
              </a:ext>
            </a:extLst>
          </p:cNvPr>
          <p:cNvPicPr>
            <a:picLocks noChangeAspect="1"/>
          </p:cNvPicPr>
          <p:nvPr/>
        </p:nvPicPr>
        <p:blipFill>
          <a:blip r:embed="rId4"/>
          <a:stretch>
            <a:fillRect/>
          </a:stretch>
        </p:blipFill>
        <p:spPr>
          <a:xfrm>
            <a:off x="2602089" y="4629957"/>
            <a:ext cx="878055" cy="878055"/>
          </a:xfrm>
          <a:prstGeom prst="rect">
            <a:avLst/>
          </a:prstGeom>
        </p:spPr>
      </p:pic>
      <p:sp>
        <p:nvSpPr>
          <p:cNvPr id="11" name="Content Placeholder 10">
            <a:extLst>
              <a:ext uri="{FF2B5EF4-FFF2-40B4-BE49-F238E27FC236}">
                <a16:creationId xmlns:a16="http://schemas.microsoft.com/office/drawing/2014/main" id="{B2DDD641-C974-FC88-758E-31E9736CF2E8}"/>
              </a:ext>
            </a:extLst>
          </p:cNvPr>
          <p:cNvSpPr>
            <a:spLocks noGrp="1"/>
          </p:cNvSpPr>
          <p:nvPr>
            <p:ph idx="14"/>
          </p:nvPr>
        </p:nvSpPr>
        <p:spPr>
          <a:xfrm>
            <a:off x="6964801" y="3788925"/>
            <a:ext cx="3502201" cy="1851716"/>
          </a:xfrm>
        </p:spPr>
        <p:txBody>
          <a:bodyPr vert="horz" lIns="91440" tIns="45720" rIns="91440" bIns="45720" rtlCol="0" anchor="t">
            <a:noAutofit/>
          </a:bodyPr>
          <a:lstStyle/>
          <a:p>
            <a:r>
              <a:rPr lang="en-US" sz="1400" dirty="0">
                <a:latin typeface="ABC Whyte Heavy"/>
              </a:rPr>
              <a:t>CONTACT US</a:t>
            </a:r>
          </a:p>
          <a:p>
            <a:pPr>
              <a:spcAft>
                <a:spcPts val="600"/>
              </a:spcAft>
            </a:pPr>
            <a:r>
              <a:rPr lang="en-US" sz="1300" b="0" dirty="0">
                <a:ln w="0"/>
                <a:solidFill>
                  <a:schemeClr val="tx1"/>
                </a:solidFill>
                <a:latin typeface="Aptos"/>
              </a:rPr>
              <a:t>E’LICIA (LISA) CHAVEREST</a:t>
            </a:r>
          </a:p>
          <a:p>
            <a:pPr>
              <a:spcAft>
                <a:spcPts val="600"/>
              </a:spcAft>
            </a:pPr>
            <a:r>
              <a:rPr lang="en-US" sz="1300" b="0" dirty="0">
                <a:ln w="0"/>
                <a:solidFill>
                  <a:schemeClr val="tx1"/>
                </a:solidFill>
                <a:latin typeface="Aptos"/>
              </a:rPr>
              <a:t>Contact number: 256-457-8564</a:t>
            </a:r>
          </a:p>
          <a:p>
            <a:pPr>
              <a:spcAft>
                <a:spcPts val="600"/>
              </a:spcAft>
            </a:pPr>
            <a:r>
              <a:rPr lang="en-US" sz="1300" b="0" dirty="0">
                <a:ln w="0"/>
                <a:solidFill>
                  <a:schemeClr val="tx1"/>
                </a:solidFill>
                <a:latin typeface="Aptos"/>
                <a:hlinkClick r:id="rId5">
                  <a:extLst>
                    <a:ext uri="{A12FA001-AC4F-418D-AE19-62706E023703}">
                      <ahyp:hlinkClr xmlns:ahyp="http://schemas.microsoft.com/office/drawing/2018/hyperlinkcolor" val="tx"/>
                    </a:ext>
                  </a:extLst>
                </a:hlinkClick>
              </a:rPr>
              <a:t>echaverest@gmail.com</a:t>
            </a:r>
            <a:r>
              <a:rPr lang="en-US" sz="1300" b="0" dirty="0">
                <a:ln w="0"/>
                <a:solidFill>
                  <a:schemeClr val="tx1"/>
                </a:solidFill>
                <a:latin typeface="Aptos"/>
              </a:rPr>
              <a:t> or</a:t>
            </a:r>
          </a:p>
          <a:p>
            <a:pPr>
              <a:spcAft>
                <a:spcPts val="600"/>
              </a:spcAft>
            </a:pPr>
            <a:r>
              <a:rPr lang="en-US" sz="1300" b="0" dirty="0">
                <a:ln w="0"/>
                <a:solidFill>
                  <a:schemeClr val="tx1"/>
                </a:solidFill>
                <a:latin typeface="Aptos"/>
                <a:hlinkClick r:id="rId6">
                  <a:extLst>
                    <a:ext uri="{A12FA001-AC4F-418D-AE19-62706E023703}">
                      <ahyp:hlinkClr xmlns:ahyp="http://schemas.microsoft.com/office/drawing/2018/hyperlinkcolor" val="tx"/>
                    </a:ext>
                  </a:extLst>
                </a:hlinkClick>
              </a:rPr>
              <a:t>info@strategicalignmentnetwork.com</a:t>
            </a:r>
            <a:endParaRPr lang="en-US" sz="1300" b="0">
              <a:ln w="0"/>
              <a:solidFill>
                <a:schemeClr val="tx1"/>
              </a:solidFill>
              <a:latin typeface="Aptos"/>
            </a:endParaRPr>
          </a:p>
        </p:txBody>
      </p:sp>
    </p:spTree>
    <p:extLst>
      <p:ext uri="{BB962C8B-B14F-4D97-AF65-F5344CB8AC3E}">
        <p14:creationId xmlns:p14="http://schemas.microsoft.com/office/powerpoint/2010/main" val="338137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AF96B-A35D-65B1-66CB-48E23FBFF7DD}"/>
              </a:ext>
            </a:extLst>
          </p:cNvPr>
          <p:cNvSpPr>
            <a:spLocks noGrp="1"/>
          </p:cNvSpPr>
          <p:nvPr>
            <p:ph type="title"/>
          </p:nvPr>
        </p:nvSpPr>
        <p:spPr>
          <a:xfrm>
            <a:off x="2139696" y="1537452"/>
            <a:ext cx="7909560" cy="2339421"/>
          </a:xfrm>
        </p:spPr>
        <p:txBody>
          <a:bodyPr>
            <a:normAutofit fontScale="90000"/>
          </a:bodyPr>
          <a:lstStyle/>
          <a:p>
            <a:pPr>
              <a:lnSpc>
                <a:spcPct val="100000"/>
              </a:lnSpc>
            </a:pPr>
            <a:r>
              <a:rPr lang="en-US" dirty="0">
                <a:latin typeface="ABC Whyte Heavy"/>
              </a:rPr>
              <a:t>Presenter: </a:t>
            </a:r>
            <a:br>
              <a:rPr lang="en-US" dirty="0">
                <a:latin typeface="ABC Whyte Heavy"/>
              </a:rPr>
            </a:br>
            <a:r>
              <a:rPr lang="en-US" sz="4400" dirty="0">
                <a:latin typeface="ABC Whyte Heavy"/>
              </a:rPr>
              <a:t>Ms. </a:t>
            </a:r>
            <a:r>
              <a:rPr lang="en-US" sz="4400" err="1">
                <a:latin typeface="ABC Whyte Heavy"/>
              </a:rPr>
              <a:t>E’licia</a:t>
            </a:r>
            <a:r>
              <a:rPr lang="en-US" sz="4400" dirty="0">
                <a:latin typeface="ABC Whyte Heavy"/>
              </a:rPr>
              <a:t> L. </a:t>
            </a:r>
            <a:r>
              <a:rPr lang="en-US" sz="4400" err="1">
                <a:latin typeface="ABC Whyte Heavy"/>
              </a:rPr>
              <a:t>Chaverest</a:t>
            </a:r>
            <a:r>
              <a:rPr lang="en-US" dirty="0">
                <a:latin typeface="ABC Whyte Heavy"/>
              </a:rPr>
              <a:t>,</a:t>
            </a:r>
            <a:r>
              <a:rPr lang="en-US" i="1" dirty="0">
                <a:latin typeface="ABC Whyte Heavy"/>
              </a:rPr>
              <a:t> </a:t>
            </a:r>
            <a:br>
              <a:rPr lang="en-US" i="1" dirty="0">
                <a:latin typeface="ABC Whyte Heavy"/>
              </a:rPr>
            </a:br>
            <a:r>
              <a:rPr lang="en-US" sz="3000" dirty="0">
                <a:latin typeface="ABC Whyte Heavy"/>
              </a:rPr>
              <a:t>Strategic Alignment Network, LLC</a:t>
            </a:r>
            <a:br>
              <a:rPr lang="en-US" sz="3000" dirty="0"/>
            </a:br>
            <a:r>
              <a:rPr lang="en-US" sz="3000" dirty="0">
                <a:latin typeface="ABC Whyte Heavy"/>
              </a:rPr>
              <a:t>and Rural South Institute</a:t>
            </a:r>
            <a:br>
              <a:rPr lang="en-US" sz="3000" dirty="0"/>
            </a:br>
            <a:r>
              <a:rPr lang="en-US" sz="3000" dirty="0">
                <a:latin typeface="ABC Whyte Heavy"/>
              </a:rPr>
              <a:t>Madison, Alabama</a:t>
            </a:r>
          </a:p>
        </p:txBody>
      </p:sp>
      <p:pic>
        <p:nvPicPr>
          <p:cNvPr id="4" name="Picture 3">
            <a:extLst>
              <a:ext uri="{FF2B5EF4-FFF2-40B4-BE49-F238E27FC236}">
                <a16:creationId xmlns:a16="http://schemas.microsoft.com/office/drawing/2014/main" id="{EF3C6381-918B-823E-415B-813414E39A04}"/>
              </a:ext>
            </a:extLst>
          </p:cNvPr>
          <p:cNvPicPr>
            <a:picLocks noChangeAspect="1"/>
          </p:cNvPicPr>
          <p:nvPr/>
        </p:nvPicPr>
        <p:blipFill>
          <a:blip r:embed="rId2"/>
          <a:stretch>
            <a:fillRect/>
          </a:stretch>
        </p:blipFill>
        <p:spPr>
          <a:xfrm>
            <a:off x="5597284" y="4481652"/>
            <a:ext cx="2868319" cy="1090341"/>
          </a:xfrm>
          <a:prstGeom prst="rect">
            <a:avLst/>
          </a:prstGeom>
        </p:spPr>
      </p:pic>
      <p:pic>
        <p:nvPicPr>
          <p:cNvPr id="5" name="Picture 4">
            <a:extLst>
              <a:ext uri="{FF2B5EF4-FFF2-40B4-BE49-F238E27FC236}">
                <a16:creationId xmlns:a16="http://schemas.microsoft.com/office/drawing/2014/main" id="{C6F274E2-8920-B695-F4AA-E3B48A0B5710}"/>
              </a:ext>
            </a:extLst>
          </p:cNvPr>
          <p:cNvPicPr>
            <a:picLocks noChangeAspect="1"/>
          </p:cNvPicPr>
          <p:nvPr/>
        </p:nvPicPr>
        <p:blipFill>
          <a:blip r:embed="rId3"/>
          <a:stretch>
            <a:fillRect/>
          </a:stretch>
        </p:blipFill>
        <p:spPr>
          <a:xfrm>
            <a:off x="3726397" y="4388045"/>
            <a:ext cx="1277554" cy="1277554"/>
          </a:xfrm>
          <a:prstGeom prst="rect">
            <a:avLst/>
          </a:prstGeom>
        </p:spPr>
      </p:pic>
    </p:spTree>
    <p:extLst>
      <p:ext uri="{BB962C8B-B14F-4D97-AF65-F5344CB8AC3E}">
        <p14:creationId xmlns:p14="http://schemas.microsoft.com/office/powerpoint/2010/main" val="2382598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56424-351E-72E0-FCEE-1273ED652E18}"/>
              </a:ext>
            </a:extLst>
          </p:cNvPr>
          <p:cNvSpPr>
            <a:spLocks noGrp="1"/>
          </p:cNvSpPr>
          <p:nvPr>
            <p:ph type="title"/>
          </p:nvPr>
        </p:nvSpPr>
        <p:spPr>
          <a:xfrm>
            <a:off x="448056" y="1483899"/>
            <a:ext cx="4339818" cy="1151700"/>
          </a:xfrm>
        </p:spPr>
        <p:txBody>
          <a:bodyPr>
            <a:noAutofit/>
          </a:bodyPr>
          <a:lstStyle/>
          <a:p>
            <a:r>
              <a:rPr lang="en-US" sz="4400" dirty="0">
                <a:latin typeface="ABC Whyte Black"/>
              </a:rPr>
              <a:t>In This Presentation:</a:t>
            </a:r>
          </a:p>
        </p:txBody>
      </p:sp>
      <p:sp>
        <p:nvSpPr>
          <p:cNvPr id="4" name="Text Placeholder 3">
            <a:extLst>
              <a:ext uri="{FF2B5EF4-FFF2-40B4-BE49-F238E27FC236}">
                <a16:creationId xmlns:a16="http://schemas.microsoft.com/office/drawing/2014/main" id="{BB99F5DC-7C50-A11A-21C1-34CEDB592562}"/>
              </a:ext>
            </a:extLst>
          </p:cNvPr>
          <p:cNvSpPr>
            <a:spLocks noGrp="1"/>
          </p:cNvSpPr>
          <p:nvPr>
            <p:ph type="body" sz="half" idx="2"/>
          </p:nvPr>
        </p:nvSpPr>
        <p:spPr>
          <a:xfrm>
            <a:off x="448057" y="2699607"/>
            <a:ext cx="4663439" cy="3291840"/>
          </a:xfrm>
        </p:spPr>
        <p:txBody>
          <a:bodyPr vert="horz" lIns="91440" tIns="45720" rIns="91440" bIns="45720" rtlCol="0" anchor="t">
            <a:normAutofit/>
          </a:bodyPr>
          <a:lstStyle/>
          <a:p>
            <a:pPr marL="342900" indent="-342900">
              <a:buFont typeface="Arial" panose="020B0604020202020204" pitchFamily="34" charset="0"/>
              <a:buChar char="•"/>
            </a:pPr>
            <a:r>
              <a:rPr lang="en-US" dirty="0">
                <a:latin typeface="Aptos"/>
              </a:rPr>
              <a:t>Funding Opportunities</a:t>
            </a:r>
          </a:p>
          <a:p>
            <a:pPr marL="342900" indent="-342900">
              <a:buFont typeface="Arial" panose="020B0604020202020204" pitchFamily="34" charset="0"/>
              <a:buChar char="•"/>
            </a:pPr>
            <a:r>
              <a:rPr lang="en-US" dirty="0">
                <a:latin typeface="Aptos"/>
              </a:rPr>
              <a:t>Educational Program </a:t>
            </a:r>
          </a:p>
          <a:p>
            <a:pPr marL="342900" indent="-342900">
              <a:buFont typeface="Arial" panose="020B0604020202020204" pitchFamily="34" charset="0"/>
              <a:buChar char="•"/>
            </a:pPr>
            <a:r>
              <a:rPr lang="en-US" dirty="0">
                <a:latin typeface="Aptos"/>
              </a:rPr>
              <a:t>Networks</a:t>
            </a:r>
          </a:p>
          <a:p>
            <a:endParaRPr lang="en-US" dirty="0">
              <a:latin typeface="Aptos"/>
            </a:endParaRPr>
          </a:p>
          <a:p>
            <a:r>
              <a:rPr lang="en-US" sz="1500" b="1" dirty="0">
                <a:solidFill>
                  <a:srgbClr val="5DA12D"/>
                </a:solidFill>
                <a:latin typeface="ABC Whyte Heavy"/>
              </a:rPr>
              <a:t>THIS PROGRAM:</a:t>
            </a:r>
          </a:p>
          <a:p>
            <a:pPr>
              <a:lnSpc>
                <a:spcPct val="120000"/>
              </a:lnSpc>
              <a:spcBef>
                <a:spcPts val="0"/>
              </a:spcBef>
            </a:pPr>
            <a:r>
              <a:rPr lang="en-US" dirty="0">
                <a:latin typeface="Aptos"/>
              </a:rPr>
              <a:t>We’re building communities, building economy, and building capacity.</a:t>
            </a:r>
          </a:p>
        </p:txBody>
      </p:sp>
      <p:sp>
        <p:nvSpPr>
          <p:cNvPr id="5" name="Content Placeholder 4">
            <a:extLst>
              <a:ext uri="{FF2B5EF4-FFF2-40B4-BE49-F238E27FC236}">
                <a16:creationId xmlns:a16="http://schemas.microsoft.com/office/drawing/2014/main" id="{C0235287-BF68-00DA-9F27-B33FBB25A8D7}"/>
              </a:ext>
            </a:extLst>
          </p:cNvPr>
          <p:cNvSpPr>
            <a:spLocks noGrp="1"/>
          </p:cNvSpPr>
          <p:nvPr>
            <p:ph sz="quarter" idx="10"/>
          </p:nvPr>
        </p:nvSpPr>
        <p:spPr>
          <a:xfrm>
            <a:off x="448056" y="512064"/>
            <a:ext cx="4807885" cy="265176"/>
          </a:xfrm>
        </p:spPr>
        <p:txBody>
          <a:bodyPr vert="horz" lIns="91440" tIns="45720" rIns="91440" bIns="45720" rtlCol="0" anchor="t">
            <a:noAutofit/>
          </a:bodyPr>
          <a:lstStyle/>
          <a:p>
            <a:r>
              <a:rPr lang="en-US" sz="1400" dirty="0">
                <a:latin typeface="ABC Whyte Heavy"/>
              </a:rPr>
              <a:t>RESOURCES AVAILABLE</a:t>
            </a:r>
            <a:endParaRPr lang="en-US" sz="1400"/>
          </a:p>
        </p:txBody>
      </p:sp>
      <p:pic>
        <p:nvPicPr>
          <p:cNvPr id="3" name="Picture 2">
            <a:extLst>
              <a:ext uri="{FF2B5EF4-FFF2-40B4-BE49-F238E27FC236}">
                <a16:creationId xmlns:a16="http://schemas.microsoft.com/office/drawing/2014/main" id="{7A154579-5B3E-7D7D-79A6-F85C19ED5035}"/>
              </a:ext>
            </a:extLst>
          </p:cNvPr>
          <p:cNvPicPr>
            <a:picLocks noChangeAspect="1"/>
          </p:cNvPicPr>
          <p:nvPr/>
        </p:nvPicPr>
        <p:blipFill>
          <a:blip r:embed="rId2"/>
          <a:srcRect l="45612" t="-505" r="4388" b="505"/>
          <a:stretch>
            <a:fillRect/>
          </a:stretch>
        </p:blipFill>
        <p:spPr>
          <a:xfrm>
            <a:off x="6095999" y="-188862"/>
            <a:ext cx="7442457" cy="7235723"/>
          </a:xfrm>
          <a:prstGeom prst="rect">
            <a:avLst/>
          </a:prstGeom>
        </p:spPr>
      </p:pic>
      <p:sp>
        <p:nvSpPr>
          <p:cNvPr id="7" name="Picture Placeholder 6">
            <a:extLst>
              <a:ext uri="{FF2B5EF4-FFF2-40B4-BE49-F238E27FC236}">
                <a16:creationId xmlns:a16="http://schemas.microsoft.com/office/drawing/2014/main" id="{73F8533B-D1C4-B5EA-4BAB-6F5BE43E11D6}"/>
              </a:ext>
            </a:extLst>
          </p:cNvPr>
          <p:cNvSpPr>
            <a:spLocks noGrp="1"/>
          </p:cNvSpPr>
          <p:nvPr>
            <p:ph type="pic" idx="1"/>
          </p:nvPr>
        </p:nvSpPr>
        <p:spPr/>
        <p:txBody>
          <a:bodyPr/>
          <a:lstStyle/>
          <a:p>
            <a:endParaRPr lang="en-US"/>
          </a:p>
        </p:txBody>
      </p:sp>
    </p:spTree>
    <p:extLst>
      <p:ext uri="{BB962C8B-B14F-4D97-AF65-F5344CB8AC3E}">
        <p14:creationId xmlns:p14="http://schemas.microsoft.com/office/powerpoint/2010/main" val="4103329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6FA34-E67E-A62F-4E07-996A661C7077}"/>
              </a:ext>
            </a:extLst>
          </p:cNvPr>
          <p:cNvSpPr>
            <a:spLocks noGrp="1"/>
          </p:cNvSpPr>
          <p:nvPr>
            <p:ph type="title"/>
          </p:nvPr>
        </p:nvSpPr>
        <p:spPr>
          <a:xfrm>
            <a:off x="6510527" y="1135415"/>
            <a:ext cx="5194427" cy="1115498"/>
          </a:xfrm>
        </p:spPr>
        <p:txBody>
          <a:bodyPr/>
          <a:lstStyle/>
          <a:p>
            <a:r>
              <a:rPr lang="en-US" dirty="0"/>
              <a:t>Rural South Institute (RSI)</a:t>
            </a:r>
          </a:p>
        </p:txBody>
      </p:sp>
      <p:sp>
        <p:nvSpPr>
          <p:cNvPr id="4" name="Text Placeholder 3">
            <a:extLst>
              <a:ext uri="{FF2B5EF4-FFF2-40B4-BE49-F238E27FC236}">
                <a16:creationId xmlns:a16="http://schemas.microsoft.com/office/drawing/2014/main" id="{334B5031-3FBF-F5D9-EB96-53C52E963825}"/>
              </a:ext>
            </a:extLst>
          </p:cNvPr>
          <p:cNvSpPr>
            <a:spLocks noGrp="1"/>
          </p:cNvSpPr>
          <p:nvPr>
            <p:ph type="body" sz="half" idx="2"/>
          </p:nvPr>
        </p:nvSpPr>
        <p:spPr>
          <a:xfrm>
            <a:off x="6510528" y="2385804"/>
            <a:ext cx="5194427" cy="2730556"/>
          </a:xfrm>
        </p:spPr>
        <p:txBody>
          <a:bodyPr vert="horz" lIns="91440" tIns="45720" rIns="91440" bIns="45720" rtlCol="0" anchor="t">
            <a:normAutofit/>
          </a:bodyPr>
          <a:lstStyle/>
          <a:p>
            <a:r>
              <a:rPr lang="en-US" sz="1600" b="1" dirty="0">
                <a:latin typeface="Aptos"/>
              </a:rPr>
              <a:t>Regional Program</a:t>
            </a:r>
          </a:p>
          <a:p>
            <a:r>
              <a:rPr lang="en-US" sz="1300" dirty="0">
                <a:latin typeface="Aptos"/>
              </a:rPr>
              <a:t>Region Served: Alabama, Georgia, Tennessee &amp; Mississippi</a:t>
            </a:r>
          </a:p>
          <a:p>
            <a:r>
              <a:rPr lang="en-US" sz="1300" b="1" dirty="0">
                <a:latin typeface="Aptos"/>
              </a:rPr>
              <a:t>Rural South Institute: </a:t>
            </a:r>
            <a:r>
              <a:rPr lang="en-US" sz="1300" dirty="0">
                <a:latin typeface="Aptos"/>
              </a:rPr>
              <a:t>Agricultural Consultant Business Program which works to assist and empower farmers, gardeners, cooperatives, agribusiness throughout Alabama and southern region. The program is developed to assist entities in becoming more sustainable, marketable, aware to new and emerging issues, and USDA government programs and services in agriculture.</a:t>
            </a:r>
          </a:p>
          <a:p>
            <a:pPr algn="just"/>
            <a:r>
              <a:rPr lang="en-US" sz="1300" dirty="0">
                <a:latin typeface="Aptos"/>
              </a:rPr>
              <a:t>WEBSITE: </a:t>
            </a:r>
            <a:r>
              <a:rPr lang="en-US" sz="1300" dirty="0">
                <a:latin typeface="Aptos"/>
                <a:hlinkClick r:id="rId2"/>
              </a:rPr>
              <a:t>https://www.ruralsouthinstitute.com/</a:t>
            </a:r>
            <a:endParaRPr lang="en-US" sz="1300">
              <a:latin typeface="Aptos"/>
            </a:endParaRPr>
          </a:p>
        </p:txBody>
      </p:sp>
      <p:pic>
        <p:nvPicPr>
          <p:cNvPr id="12" name="Picture Placeholder 11" descr="A person in a hat standing in a garden&#10;&#10;AI-generated content may be incorrect.">
            <a:extLst>
              <a:ext uri="{FF2B5EF4-FFF2-40B4-BE49-F238E27FC236}">
                <a16:creationId xmlns:a16="http://schemas.microsoft.com/office/drawing/2014/main" id="{9E361FCE-8FD2-B046-CF63-59B48897859B}"/>
              </a:ext>
            </a:extLst>
          </p:cNvPr>
          <p:cNvPicPr>
            <a:picLocks noGrp="1" noChangeAspect="1"/>
          </p:cNvPicPr>
          <p:nvPr>
            <p:ph type="pic" idx="1"/>
          </p:nvPr>
        </p:nvPicPr>
        <p:blipFill>
          <a:blip r:embed="rId3"/>
          <a:srcRect t="12345" b="12345"/>
          <a:stretch>
            <a:fillRect/>
          </a:stretch>
        </p:blipFill>
        <p:spPr/>
      </p:pic>
      <p:pic>
        <p:nvPicPr>
          <p:cNvPr id="6" name="Picture 5">
            <a:extLst>
              <a:ext uri="{FF2B5EF4-FFF2-40B4-BE49-F238E27FC236}">
                <a16:creationId xmlns:a16="http://schemas.microsoft.com/office/drawing/2014/main" id="{3D1E2B03-70E8-CA33-037D-9C404BF7A7B4}"/>
              </a:ext>
            </a:extLst>
          </p:cNvPr>
          <p:cNvPicPr>
            <a:picLocks noChangeAspect="1"/>
          </p:cNvPicPr>
          <p:nvPr/>
        </p:nvPicPr>
        <p:blipFill>
          <a:blip r:embed="rId4"/>
          <a:stretch>
            <a:fillRect/>
          </a:stretch>
        </p:blipFill>
        <p:spPr>
          <a:xfrm>
            <a:off x="6624572" y="5080077"/>
            <a:ext cx="1751783" cy="665909"/>
          </a:xfrm>
          <a:prstGeom prst="rect">
            <a:avLst/>
          </a:prstGeom>
        </p:spPr>
      </p:pic>
      <p:pic>
        <p:nvPicPr>
          <p:cNvPr id="9" name="Picture 8">
            <a:extLst>
              <a:ext uri="{FF2B5EF4-FFF2-40B4-BE49-F238E27FC236}">
                <a16:creationId xmlns:a16="http://schemas.microsoft.com/office/drawing/2014/main" id="{B97814EB-B484-719B-76AA-FFF9C3188942}"/>
              </a:ext>
            </a:extLst>
          </p:cNvPr>
          <p:cNvPicPr>
            <a:picLocks noChangeAspect="1"/>
          </p:cNvPicPr>
          <p:nvPr/>
        </p:nvPicPr>
        <p:blipFill>
          <a:blip r:embed="rId5"/>
          <a:srcRect l="22494" r="30426"/>
          <a:stretch>
            <a:fillRect/>
          </a:stretch>
        </p:blipFill>
        <p:spPr>
          <a:xfrm>
            <a:off x="0" y="-22995"/>
            <a:ext cx="6096000" cy="6903990"/>
          </a:xfrm>
          <a:prstGeom prst="rect">
            <a:avLst/>
          </a:prstGeom>
        </p:spPr>
      </p:pic>
    </p:spTree>
    <p:extLst>
      <p:ext uri="{BB962C8B-B14F-4D97-AF65-F5344CB8AC3E}">
        <p14:creationId xmlns:p14="http://schemas.microsoft.com/office/powerpoint/2010/main" val="4256792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E1502-AC0F-2B86-D9FD-B69614D9486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10E000F-C79B-2FF9-5A78-F17A7D128F9D}"/>
              </a:ext>
            </a:extLst>
          </p:cNvPr>
          <p:cNvSpPr>
            <a:spLocks noGrp="1"/>
          </p:cNvSpPr>
          <p:nvPr>
            <p:ph type="body" sz="half" idx="2"/>
          </p:nvPr>
        </p:nvSpPr>
        <p:spPr>
          <a:xfrm>
            <a:off x="6510528" y="2102270"/>
            <a:ext cx="5194427" cy="3820919"/>
          </a:xfrm>
        </p:spPr>
        <p:txBody>
          <a:bodyPr vert="horz" lIns="91440" tIns="45720" rIns="91440" bIns="45720" rtlCol="0" anchor="t">
            <a:noAutofit/>
          </a:bodyPr>
          <a:lstStyle/>
          <a:p>
            <a:r>
              <a:rPr lang="en-US" sz="1600" b="1" dirty="0">
                <a:latin typeface="Aptos"/>
              </a:rPr>
              <a:t>Regional Program</a:t>
            </a:r>
          </a:p>
          <a:p>
            <a:r>
              <a:rPr lang="en-US" sz="1300" dirty="0">
                <a:latin typeface="Aptos"/>
              </a:rPr>
              <a:t>Strategic Alignment Network, LLC was established in 2019, in Madison, Alabama. Our mission is to educate and empower young professions for c-suite leadership positions. In addition, we provide individual and organizational training in grant writing, professional and leadership development, agricultural educational programs, and mentorship for young and seasonal professional. Our services extend from inspiring future leaders (motivational speaking engagement) to serving and working with the community (economic development).</a:t>
            </a:r>
          </a:p>
          <a:p>
            <a:r>
              <a:rPr lang="en-US" sz="1300" dirty="0">
                <a:latin typeface="Aptos"/>
              </a:rPr>
              <a:t>Strategic Alignment Network, LLC has nearly 22 years of experience educating and empowering urban and rural farmers, women-in agriculture, community leaders and non-profit organizations throughout the state of Alabama, Georgia, Mississippi and Tennessee. We have inspired individuals from all demographics (rural and urban communities) to assist them to reach their full potential in business, including assistance in building strong partnership to the advancement of their community. </a:t>
            </a:r>
          </a:p>
          <a:p>
            <a:r>
              <a:rPr lang="en-US" sz="1300" b="1" dirty="0">
                <a:latin typeface="Aptos"/>
              </a:rPr>
              <a:t>WEBSITE: </a:t>
            </a:r>
            <a:r>
              <a:rPr lang="en-US" sz="1300" dirty="0">
                <a:latin typeface="Aptos"/>
                <a:hlinkClick r:id="rId2"/>
              </a:rPr>
              <a:t>https://www.strategicalignmentnetwork.com</a:t>
            </a:r>
            <a:endParaRPr lang="en-US" sz="1300" dirty="0">
              <a:latin typeface="Aptos"/>
            </a:endParaRPr>
          </a:p>
        </p:txBody>
      </p:sp>
      <p:pic>
        <p:nvPicPr>
          <p:cNvPr id="12" name="Picture Placeholder 11">
            <a:extLst>
              <a:ext uri="{FF2B5EF4-FFF2-40B4-BE49-F238E27FC236}">
                <a16:creationId xmlns:a16="http://schemas.microsoft.com/office/drawing/2014/main" id="{6AC5EEB8-1EBA-E8D5-2066-3DA691087EC3}"/>
              </a:ext>
            </a:extLst>
          </p:cNvPr>
          <p:cNvPicPr>
            <a:picLocks noGrp="1" noChangeAspect="1"/>
          </p:cNvPicPr>
          <p:nvPr>
            <p:ph type="pic" idx="1"/>
          </p:nvPr>
        </p:nvPicPr>
        <p:blipFill>
          <a:blip r:embed="rId3"/>
          <a:srcRect l="20370" r="20370"/>
          <a:stretch/>
        </p:blipFill>
        <p:spPr/>
      </p:pic>
      <p:pic>
        <p:nvPicPr>
          <p:cNvPr id="5" name="Picture 4" descr="A logo with chess pieces and a horse&#10;&#10;AI-generated content may be incorrect.">
            <a:extLst>
              <a:ext uri="{FF2B5EF4-FFF2-40B4-BE49-F238E27FC236}">
                <a16:creationId xmlns:a16="http://schemas.microsoft.com/office/drawing/2014/main" id="{10C55C95-49E6-6E02-38AD-F9A035507952}"/>
              </a:ext>
            </a:extLst>
          </p:cNvPr>
          <p:cNvPicPr>
            <a:picLocks noChangeAspect="1"/>
          </p:cNvPicPr>
          <p:nvPr/>
        </p:nvPicPr>
        <p:blipFill>
          <a:blip r:embed="rId4"/>
          <a:srcRect t="5856" r="-4" b="5848"/>
          <a:stretch>
            <a:fillRect/>
          </a:stretch>
        </p:blipFill>
        <p:spPr>
          <a:xfrm>
            <a:off x="338666" y="4318001"/>
            <a:ext cx="2410106" cy="2127955"/>
          </a:xfrm>
          <a:prstGeom prst="rect">
            <a:avLst/>
          </a:prstGeom>
        </p:spPr>
      </p:pic>
      <p:sp>
        <p:nvSpPr>
          <p:cNvPr id="6" name="Title 1">
            <a:extLst>
              <a:ext uri="{FF2B5EF4-FFF2-40B4-BE49-F238E27FC236}">
                <a16:creationId xmlns:a16="http://schemas.microsoft.com/office/drawing/2014/main" id="{CB230415-5890-5652-921B-39F79FB92CCB}"/>
              </a:ext>
            </a:extLst>
          </p:cNvPr>
          <p:cNvSpPr txBox="1">
            <a:spLocks/>
          </p:cNvSpPr>
          <p:nvPr/>
        </p:nvSpPr>
        <p:spPr>
          <a:xfrm>
            <a:off x="6510527" y="1135415"/>
            <a:ext cx="5194427" cy="902846"/>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3200" b="1" i="0" kern="1200">
                <a:solidFill>
                  <a:srgbClr val="5DA12D"/>
                </a:solidFill>
                <a:latin typeface="ABC Whyte Black" panose="020B0004040202060203" pitchFamily="34" charset="77"/>
                <a:ea typeface="ABC Whyte Black" panose="020B0004040202060203" pitchFamily="34" charset="77"/>
                <a:cs typeface="+mj-cs"/>
              </a:defRPr>
            </a:lvl1pPr>
          </a:lstStyle>
          <a:p>
            <a:r>
              <a:rPr lang="en-US" dirty="0">
                <a:latin typeface="ABC Whyte Black"/>
              </a:rPr>
              <a:t>Strategic Alignment Network, LLC</a:t>
            </a:r>
            <a:endParaRPr lang="en-US" dirty="0"/>
          </a:p>
        </p:txBody>
      </p:sp>
    </p:spTree>
    <p:extLst>
      <p:ext uri="{BB962C8B-B14F-4D97-AF65-F5344CB8AC3E}">
        <p14:creationId xmlns:p14="http://schemas.microsoft.com/office/powerpoint/2010/main" val="1782335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34012A9-4CEF-ED72-2914-2CA20048115F}"/>
              </a:ext>
            </a:extLst>
          </p:cNvPr>
          <p:cNvSpPr>
            <a:spLocks noGrp="1"/>
          </p:cNvSpPr>
          <p:nvPr>
            <p:ph type="title"/>
          </p:nvPr>
        </p:nvSpPr>
        <p:spPr>
          <a:xfrm>
            <a:off x="356616" y="246888"/>
            <a:ext cx="8939784" cy="2386584"/>
          </a:xfrm>
        </p:spPr>
        <p:txBody>
          <a:bodyPr/>
          <a:lstStyle/>
          <a:p>
            <a:r>
              <a:rPr lang="en-US" dirty="0"/>
              <a:t>Local Government</a:t>
            </a:r>
          </a:p>
        </p:txBody>
      </p:sp>
      <p:sp>
        <p:nvSpPr>
          <p:cNvPr id="17" name="Text Placeholder 16">
            <a:extLst>
              <a:ext uri="{FF2B5EF4-FFF2-40B4-BE49-F238E27FC236}">
                <a16:creationId xmlns:a16="http://schemas.microsoft.com/office/drawing/2014/main" id="{E1983EFA-9AC5-35F4-46BE-0BF11CDB8076}"/>
              </a:ext>
            </a:extLst>
          </p:cNvPr>
          <p:cNvSpPr>
            <a:spLocks noGrp="1"/>
          </p:cNvSpPr>
          <p:nvPr>
            <p:ph type="body" sz="quarter" idx="10"/>
          </p:nvPr>
        </p:nvSpPr>
        <p:spPr>
          <a:xfrm>
            <a:off x="359033" y="2810829"/>
            <a:ext cx="8946227" cy="2867482"/>
          </a:xfrm>
        </p:spPr>
        <p:txBody>
          <a:bodyPr vert="horz" lIns="91440" tIns="45720" rIns="91440" bIns="45720" rtlCol="0" anchor="t">
            <a:noAutofit/>
          </a:bodyPr>
          <a:lstStyle/>
          <a:p>
            <a:r>
              <a:rPr lang="en-US" sz="1800" dirty="0">
                <a:latin typeface="Aptos"/>
              </a:rPr>
              <a:t>Southern Rural Development- Delta Direction Health and Economic Renewal </a:t>
            </a:r>
            <a:br>
              <a:rPr lang="en-US" sz="1800" dirty="0">
                <a:latin typeface="Aptos"/>
              </a:rPr>
            </a:br>
            <a:r>
              <a:rPr lang="en-US" sz="1800" dirty="0">
                <a:latin typeface="Aptos"/>
              </a:rPr>
              <a:t>in the Mississippi Delta</a:t>
            </a:r>
          </a:p>
          <a:p>
            <a:r>
              <a:rPr lang="en-US" sz="1800" dirty="0">
                <a:latin typeface="Aptos"/>
              </a:rPr>
              <a:t>Mississippi Department of Agriculture and Commerce Bureau of Plant Industry (BPI)</a:t>
            </a:r>
          </a:p>
          <a:p>
            <a:r>
              <a:rPr lang="en-US" sz="1800" dirty="0">
                <a:latin typeface="Aptos"/>
              </a:rPr>
              <a:t>Small Business Administration</a:t>
            </a:r>
          </a:p>
          <a:p>
            <a:r>
              <a:rPr lang="en-US" sz="1800" dirty="0">
                <a:latin typeface="Aptos"/>
              </a:rPr>
              <a:t>Mississippi Outdoor Stewardship Trust Fund (MOSTF)</a:t>
            </a:r>
          </a:p>
          <a:p>
            <a:r>
              <a:rPr lang="en-US" sz="1800" dirty="0">
                <a:latin typeface="Aptos"/>
              </a:rPr>
              <a:t>Community Foundation for Mississippi</a:t>
            </a:r>
          </a:p>
          <a:p>
            <a:pPr lvl="1"/>
            <a:r>
              <a:rPr lang="en-US" sz="1800" dirty="0">
                <a:latin typeface="Aptos"/>
              </a:rPr>
              <a:t>John F. And Lucy Shackelford Fund Grants</a:t>
            </a:r>
          </a:p>
          <a:p>
            <a:pPr lvl="1"/>
            <a:r>
              <a:rPr lang="en-US" sz="1800" dirty="0">
                <a:latin typeface="Aptos"/>
              </a:rPr>
              <a:t>LGBTQ Fund of Mississippi</a:t>
            </a:r>
          </a:p>
          <a:p>
            <a:pPr lvl="1"/>
            <a:r>
              <a:rPr lang="en-US" sz="1800" b="1" dirty="0">
                <a:latin typeface="Aptos"/>
              </a:rPr>
              <a:t>Website: </a:t>
            </a:r>
            <a:r>
              <a:rPr lang="en-US" sz="1800" dirty="0">
                <a:latin typeface="Aptos"/>
              </a:rPr>
              <a:t>https://formississippi.org/grants</a:t>
            </a:r>
          </a:p>
          <a:p>
            <a:endParaRPr lang="en-US" dirty="0">
              <a:latin typeface="Aptos"/>
            </a:endParaRPr>
          </a:p>
        </p:txBody>
      </p:sp>
      <p:sp>
        <p:nvSpPr>
          <p:cNvPr id="3" name="Content Placeholder 2">
            <a:extLst>
              <a:ext uri="{FF2B5EF4-FFF2-40B4-BE49-F238E27FC236}">
                <a16:creationId xmlns:a16="http://schemas.microsoft.com/office/drawing/2014/main" id="{98AFDCCD-79D7-3F19-FFA5-C2642B561E69}"/>
              </a:ext>
            </a:extLst>
          </p:cNvPr>
          <p:cNvSpPr>
            <a:spLocks noGrp="1"/>
          </p:cNvSpPr>
          <p:nvPr>
            <p:ph idx="1"/>
          </p:nvPr>
        </p:nvSpPr>
        <p:spPr>
          <a:xfrm>
            <a:off x="-1438319" y="7390529"/>
            <a:ext cx="8939784" cy="649482"/>
          </a:xfrm>
        </p:spPr>
        <p:txBody>
          <a:bodyPr/>
          <a:lstStyle/>
          <a:p>
            <a:endParaRPr lang="en-US" dirty="0"/>
          </a:p>
        </p:txBody>
      </p:sp>
    </p:spTree>
    <p:extLst>
      <p:ext uri="{BB962C8B-B14F-4D97-AF65-F5344CB8AC3E}">
        <p14:creationId xmlns:p14="http://schemas.microsoft.com/office/powerpoint/2010/main" val="3528207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CAADC-1C85-1E73-F45C-B0C264AD41D2}"/>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B2029A81-0FE0-02AF-EA6E-A0E3B67A4A14}"/>
              </a:ext>
            </a:extLst>
          </p:cNvPr>
          <p:cNvSpPr>
            <a:spLocks noGrp="1"/>
          </p:cNvSpPr>
          <p:nvPr>
            <p:ph type="title"/>
          </p:nvPr>
        </p:nvSpPr>
        <p:spPr>
          <a:xfrm>
            <a:off x="356614" y="601463"/>
            <a:ext cx="8939784" cy="2386584"/>
          </a:xfrm>
        </p:spPr>
        <p:txBody>
          <a:bodyPr>
            <a:normAutofit/>
          </a:bodyPr>
          <a:lstStyle/>
          <a:p>
            <a:r>
              <a:rPr lang="en-US" dirty="0"/>
              <a:t>Institutions in Mississippi</a:t>
            </a:r>
          </a:p>
        </p:txBody>
      </p:sp>
      <p:sp>
        <p:nvSpPr>
          <p:cNvPr id="17" name="Text Placeholder 16">
            <a:extLst>
              <a:ext uri="{FF2B5EF4-FFF2-40B4-BE49-F238E27FC236}">
                <a16:creationId xmlns:a16="http://schemas.microsoft.com/office/drawing/2014/main" id="{FED36389-E9ED-99D5-46A4-84B430144D67}"/>
              </a:ext>
            </a:extLst>
          </p:cNvPr>
          <p:cNvSpPr>
            <a:spLocks noGrp="1"/>
          </p:cNvSpPr>
          <p:nvPr>
            <p:ph type="body" sz="quarter" idx="10"/>
          </p:nvPr>
        </p:nvSpPr>
        <p:spPr>
          <a:xfrm>
            <a:off x="491938" y="3597937"/>
            <a:ext cx="8813320" cy="2367244"/>
          </a:xfrm>
        </p:spPr>
        <p:txBody>
          <a:bodyPr vert="horz" lIns="91440" tIns="45720" rIns="91440" bIns="45720" rtlCol="0" anchor="t">
            <a:normAutofit/>
          </a:bodyPr>
          <a:lstStyle/>
          <a:p>
            <a:r>
              <a:rPr lang="en-US" sz="1800" dirty="0">
                <a:latin typeface="Aptos"/>
              </a:rPr>
              <a:t>Alcorn State University’s and Mississippi State University Extension Program</a:t>
            </a:r>
          </a:p>
          <a:p>
            <a:r>
              <a:rPr lang="en-US" sz="1800" dirty="0">
                <a:latin typeface="Aptos"/>
              </a:rPr>
              <a:t>Alcorn State University’s National Policy Center</a:t>
            </a:r>
          </a:p>
          <a:p>
            <a:r>
              <a:rPr lang="en-US" sz="1800" dirty="0">
                <a:latin typeface="Aptos"/>
              </a:rPr>
              <a:t>University of Arkansas-https://www.uaex.uada.edu/</a:t>
            </a:r>
          </a:p>
          <a:p>
            <a:r>
              <a:rPr lang="en-US" sz="1800" dirty="0">
                <a:latin typeface="Aptos"/>
              </a:rPr>
              <a:t>Tuskegee University</a:t>
            </a:r>
          </a:p>
          <a:p>
            <a:r>
              <a:rPr lang="en-US" sz="1800" dirty="0">
                <a:latin typeface="Aptos"/>
              </a:rPr>
              <a:t>Alabama A&amp;M University</a:t>
            </a:r>
          </a:p>
          <a:p>
            <a:r>
              <a:rPr lang="en-US" sz="1800" dirty="0">
                <a:latin typeface="Aptos"/>
              </a:rPr>
              <a:t>Auburn University</a:t>
            </a:r>
          </a:p>
        </p:txBody>
      </p:sp>
      <p:sp>
        <p:nvSpPr>
          <p:cNvPr id="3" name="Content Placeholder 2">
            <a:extLst>
              <a:ext uri="{FF2B5EF4-FFF2-40B4-BE49-F238E27FC236}">
                <a16:creationId xmlns:a16="http://schemas.microsoft.com/office/drawing/2014/main" id="{681CF454-90F6-B50D-A442-01C8603CE1FB}"/>
              </a:ext>
            </a:extLst>
          </p:cNvPr>
          <p:cNvSpPr>
            <a:spLocks noGrp="1"/>
          </p:cNvSpPr>
          <p:nvPr>
            <p:ph idx="1"/>
          </p:nvPr>
        </p:nvSpPr>
        <p:spPr>
          <a:xfrm>
            <a:off x="-1438319" y="7390529"/>
            <a:ext cx="8939784" cy="649482"/>
          </a:xfrm>
        </p:spPr>
        <p:txBody>
          <a:bodyPr/>
          <a:lstStyle/>
          <a:p>
            <a:endParaRPr lang="en-US" dirty="0"/>
          </a:p>
        </p:txBody>
      </p:sp>
      <p:sp>
        <p:nvSpPr>
          <p:cNvPr id="2" name="Content Placeholder 2">
            <a:extLst>
              <a:ext uri="{FF2B5EF4-FFF2-40B4-BE49-F238E27FC236}">
                <a16:creationId xmlns:a16="http://schemas.microsoft.com/office/drawing/2014/main" id="{4F4B793C-175E-1A4F-A527-1283AEA29A24}"/>
              </a:ext>
            </a:extLst>
          </p:cNvPr>
          <p:cNvSpPr txBox="1">
            <a:spLocks/>
          </p:cNvSpPr>
          <p:nvPr/>
        </p:nvSpPr>
        <p:spPr>
          <a:xfrm>
            <a:off x="489520" y="2746661"/>
            <a:ext cx="8806878" cy="684923"/>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Clr>
                <a:srgbClr val="5DA12D"/>
              </a:buClr>
              <a:buFontTx/>
              <a:buNone/>
              <a:defRPr sz="1800" b="1" i="0" kern="1200">
                <a:solidFill>
                  <a:srgbClr val="5DA12D"/>
                </a:solidFill>
                <a:latin typeface="ABC Whyte Heavy" panose="020B0004040202060203" pitchFamily="34" charset="77"/>
                <a:ea typeface="ABC Whyte Heavy" panose="020B0004040202060203" pitchFamily="34" charset="77"/>
                <a:cs typeface="+mn-cs"/>
              </a:defRPr>
            </a:lvl1pPr>
            <a:lvl2pPr marL="0" marR="0" indent="173038" algn="l" defTabSz="914400" rtl="0" eaLnBrk="1" fontAlgn="auto" latinLnBrk="0" hangingPunct="1">
              <a:lnSpc>
                <a:spcPct val="90000"/>
              </a:lnSpc>
              <a:spcBef>
                <a:spcPts val="500"/>
              </a:spcBef>
              <a:spcAft>
                <a:spcPts val="0"/>
              </a:spcAft>
              <a:buClr>
                <a:srgbClr val="5DA12D"/>
              </a:buClr>
              <a:buSzTx/>
              <a:buFont typeface="Symbol" panose="05050102010706020507" pitchFamily="18" charset="2"/>
              <a:buNone/>
              <a:tabLst/>
              <a:defRPr sz="1300" b="0" i="0" kern="1200">
                <a:solidFill>
                  <a:srgbClr val="1E4415"/>
                </a:solidFill>
                <a:latin typeface="ABC Whyte Book" panose="020B0004040202060203" pitchFamily="34" charset="77"/>
                <a:ea typeface="ABC Whyte Book" panose="020B0004040202060203" pitchFamily="34" charset="77"/>
                <a:cs typeface="+mn-cs"/>
              </a:defRPr>
            </a:lvl2pPr>
            <a:lvl3pPr marL="1143000" indent="-228600" algn="l" defTabSz="914400" rtl="0" eaLnBrk="1" latinLnBrk="0" hangingPunct="1">
              <a:lnSpc>
                <a:spcPct val="90000"/>
              </a:lnSpc>
              <a:spcBef>
                <a:spcPts val="500"/>
              </a:spcBef>
              <a:buClr>
                <a:srgbClr val="5DA12D"/>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5DA12D"/>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5DA12D"/>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AND SURROUNDING AREA</a:t>
            </a:r>
          </a:p>
        </p:txBody>
      </p:sp>
    </p:spTree>
    <p:extLst>
      <p:ext uri="{BB962C8B-B14F-4D97-AF65-F5344CB8AC3E}">
        <p14:creationId xmlns:p14="http://schemas.microsoft.com/office/powerpoint/2010/main" val="99553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63E20-19F3-8526-5D09-4307E0632FE7}"/>
              </a:ext>
            </a:extLst>
          </p:cNvPr>
          <p:cNvSpPr>
            <a:spLocks noGrp="1"/>
          </p:cNvSpPr>
          <p:nvPr>
            <p:ph type="title"/>
          </p:nvPr>
        </p:nvSpPr>
        <p:spPr>
          <a:xfrm>
            <a:off x="356616" y="246888"/>
            <a:ext cx="8939784" cy="2386584"/>
          </a:xfrm>
        </p:spPr>
        <p:txBody>
          <a:bodyPr/>
          <a:lstStyle/>
          <a:p>
            <a:r>
              <a:rPr lang="en-US" dirty="0"/>
              <a:t>UDSA Programs</a:t>
            </a:r>
          </a:p>
        </p:txBody>
      </p:sp>
      <p:sp>
        <p:nvSpPr>
          <p:cNvPr id="5" name="Content Placeholder 4">
            <a:extLst>
              <a:ext uri="{FF2B5EF4-FFF2-40B4-BE49-F238E27FC236}">
                <a16:creationId xmlns:a16="http://schemas.microsoft.com/office/drawing/2014/main" id="{4A27E460-6096-D136-6EE1-CE3BDA110999}"/>
              </a:ext>
            </a:extLst>
          </p:cNvPr>
          <p:cNvSpPr>
            <a:spLocks noGrp="1"/>
          </p:cNvSpPr>
          <p:nvPr>
            <p:ph idx="1"/>
          </p:nvPr>
        </p:nvSpPr>
        <p:spPr>
          <a:xfrm>
            <a:off x="356614" y="2928914"/>
            <a:ext cx="4289527" cy="2225709"/>
          </a:xfrm>
        </p:spPr>
        <p:txBody>
          <a:bodyPr vert="horz" lIns="91440" tIns="45720" rIns="91440" bIns="45720" rtlCol="0" anchor="t">
            <a:normAutofit/>
          </a:bodyPr>
          <a:lstStyle/>
          <a:p>
            <a:r>
              <a:rPr lang="en-US" sz="1600" dirty="0">
                <a:latin typeface="ABC Whyte Heavy"/>
              </a:rPr>
              <a:t>USDA RURAL DEVELOPMENT: </a:t>
            </a:r>
            <a:endParaRPr lang="en-US" sz="1600" noProof="0" dirty="0">
              <a:latin typeface="ABC Whyte Heavy"/>
            </a:endParaRPr>
          </a:p>
          <a:p>
            <a:pPr marL="285750" lvl="0" indent="-285750">
              <a:lnSpc>
                <a:spcPct val="100000"/>
              </a:lnSpc>
              <a:buFont typeface="Arial" panose="020B0604020202020204" pitchFamily="34" charset="0"/>
              <a:buChar char="•"/>
              <a:defRPr b="1"/>
            </a:pPr>
            <a:r>
              <a:rPr lang="en-US" b="0" dirty="0">
                <a:solidFill>
                  <a:srgbClr val="1E4415"/>
                </a:solidFill>
                <a:latin typeface="Aptos"/>
              </a:rPr>
              <a:t>Value-Added Producer’s Grant (VAPG)</a:t>
            </a:r>
          </a:p>
          <a:p>
            <a:pPr marL="285750" lvl="0" indent="-285750">
              <a:lnSpc>
                <a:spcPct val="100000"/>
              </a:lnSpc>
              <a:buFont typeface="Arial" panose="020B0604020202020204" pitchFamily="34" charset="0"/>
              <a:buChar char="•"/>
              <a:defRPr b="1"/>
            </a:pPr>
            <a:r>
              <a:rPr lang="en-US" b="0" dirty="0">
                <a:solidFill>
                  <a:srgbClr val="1E4415"/>
                </a:solidFill>
                <a:latin typeface="Aptos"/>
              </a:rPr>
              <a:t>Rural Community Development Initiative Grants in Mississippi. </a:t>
            </a:r>
          </a:p>
        </p:txBody>
      </p:sp>
      <p:sp>
        <p:nvSpPr>
          <p:cNvPr id="6" name="Content Placeholder 5">
            <a:extLst>
              <a:ext uri="{FF2B5EF4-FFF2-40B4-BE49-F238E27FC236}">
                <a16:creationId xmlns:a16="http://schemas.microsoft.com/office/drawing/2014/main" id="{E1608746-57B2-2241-6ECA-BF8E4DE818D0}"/>
              </a:ext>
            </a:extLst>
          </p:cNvPr>
          <p:cNvSpPr>
            <a:spLocks noGrp="1"/>
          </p:cNvSpPr>
          <p:nvPr>
            <p:ph idx="12"/>
          </p:nvPr>
        </p:nvSpPr>
        <p:spPr>
          <a:xfrm>
            <a:off x="5006875" y="2928914"/>
            <a:ext cx="4289525" cy="2943407"/>
          </a:xfrm>
        </p:spPr>
        <p:txBody>
          <a:bodyPr vert="horz" lIns="91440" tIns="45720" rIns="91440" bIns="45720" rtlCol="0" anchor="t">
            <a:normAutofit/>
          </a:bodyPr>
          <a:lstStyle/>
          <a:p>
            <a:pPr>
              <a:lnSpc>
                <a:spcPct val="100000"/>
              </a:lnSpc>
              <a:defRPr b="1"/>
            </a:pPr>
            <a:r>
              <a:rPr lang="en-US" sz="1600" dirty="0">
                <a:latin typeface="ABC Whyte Heavy"/>
              </a:rPr>
              <a:t>FARMER’S MARKET PROMOTION PROGRAM (FMPP)</a:t>
            </a:r>
          </a:p>
          <a:p>
            <a:pPr>
              <a:lnSpc>
                <a:spcPct val="100000"/>
              </a:lnSpc>
              <a:defRPr b="1"/>
            </a:pPr>
            <a:r>
              <a:rPr lang="en-US" sz="1600" dirty="0">
                <a:latin typeface="ABC Whyte Heavy"/>
              </a:rPr>
              <a:t>LOCAL FOOD PROMOTION </a:t>
            </a:r>
            <a:br>
              <a:rPr lang="en-US" sz="1600" dirty="0">
                <a:latin typeface="ABC Whyte Heavy"/>
              </a:rPr>
            </a:br>
            <a:r>
              <a:rPr lang="en-US" sz="1600" dirty="0">
                <a:latin typeface="ABC Whyte Heavy"/>
              </a:rPr>
              <a:t>PROGRAM (LFP)</a:t>
            </a:r>
            <a:endParaRPr lang="en-US" noProof="0" dirty="0"/>
          </a:p>
          <a:p>
            <a:pPr marL="285750" indent="-285750">
              <a:lnSpc>
                <a:spcPct val="100000"/>
              </a:lnSpc>
              <a:buFont typeface="Arial"/>
              <a:buChar char="•"/>
            </a:pPr>
            <a:r>
              <a:rPr lang="en-US" b="0" dirty="0">
                <a:solidFill>
                  <a:srgbClr val="1E4415"/>
                </a:solidFill>
                <a:latin typeface="Aptos"/>
              </a:rPr>
              <a:t>USDA Programs for producers, agribusiness and organizations to develop food systems infrastructure,  value-added food products, </a:t>
            </a:r>
            <a:br>
              <a:rPr lang="en-US" b="0" dirty="0">
                <a:solidFill>
                  <a:srgbClr val="1E4415"/>
                </a:solidFill>
                <a:latin typeface="Aptos"/>
              </a:rPr>
            </a:br>
            <a:r>
              <a:rPr lang="en-US" b="0" dirty="0">
                <a:solidFill>
                  <a:srgbClr val="1E4415"/>
                </a:solidFill>
                <a:latin typeface="Aptos"/>
              </a:rPr>
              <a:t>and markets.</a:t>
            </a:r>
          </a:p>
        </p:txBody>
      </p:sp>
    </p:spTree>
    <p:extLst>
      <p:ext uri="{BB962C8B-B14F-4D97-AF65-F5344CB8AC3E}">
        <p14:creationId xmlns:p14="http://schemas.microsoft.com/office/powerpoint/2010/main" val="819736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32744-A712-BB48-5ADF-1585C182EE45}"/>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DCEBB053-618C-A0D7-985E-391CFEE02239}"/>
              </a:ext>
            </a:extLst>
          </p:cNvPr>
          <p:cNvSpPr>
            <a:spLocks noGrp="1"/>
          </p:cNvSpPr>
          <p:nvPr>
            <p:ph type="title"/>
          </p:nvPr>
        </p:nvSpPr>
        <p:spPr>
          <a:xfrm>
            <a:off x="356614" y="601463"/>
            <a:ext cx="8939784" cy="2386584"/>
          </a:xfrm>
        </p:spPr>
        <p:txBody>
          <a:bodyPr>
            <a:normAutofit/>
          </a:bodyPr>
          <a:lstStyle/>
          <a:p>
            <a:r>
              <a:rPr lang="en-US" dirty="0"/>
              <a:t>Additional USDA Programs</a:t>
            </a:r>
          </a:p>
        </p:txBody>
      </p:sp>
      <p:sp>
        <p:nvSpPr>
          <p:cNvPr id="3" name="Content Placeholder 2">
            <a:extLst>
              <a:ext uri="{FF2B5EF4-FFF2-40B4-BE49-F238E27FC236}">
                <a16:creationId xmlns:a16="http://schemas.microsoft.com/office/drawing/2014/main" id="{284C93E7-630E-FC17-79BF-DDBAB4DC6E2E}"/>
              </a:ext>
            </a:extLst>
          </p:cNvPr>
          <p:cNvSpPr>
            <a:spLocks noGrp="1"/>
          </p:cNvSpPr>
          <p:nvPr>
            <p:ph idx="1"/>
          </p:nvPr>
        </p:nvSpPr>
        <p:spPr>
          <a:xfrm>
            <a:off x="-1438319" y="7390529"/>
            <a:ext cx="8939784" cy="649482"/>
          </a:xfrm>
        </p:spPr>
        <p:txBody>
          <a:bodyPr/>
          <a:lstStyle/>
          <a:p>
            <a:endParaRPr lang="en-US" dirty="0"/>
          </a:p>
        </p:txBody>
      </p:sp>
      <p:sp>
        <p:nvSpPr>
          <p:cNvPr id="4" name="Content Placeholder 4">
            <a:extLst>
              <a:ext uri="{FF2B5EF4-FFF2-40B4-BE49-F238E27FC236}">
                <a16:creationId xmlns:a16="http://schemas.microsoft.com/office/drawing/2014/main" id="{923C5248-2D11-D09D-B448-0423429C339F}"/>
              </a:ext>
            </a:extLst>
          </p:cNvPr>
          <p:cNvSpPr txBox="1">
            <a:spLocks/>
          </p:cNvSpPr>
          <p:nvPr/>
        </p:nvSpPr>
        <p:spPr>
          <a:xfrm>
            <a:off x="356614" y="3192875"/>
            <a:ext cx="4289527" cy="1787384"/>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Clr>
                <a:srgbClr val="5DA12D"/>
              </a:buClr>
              <a:buFontTx/>
              <a:buNone/>
              <a:defRPr sz="1800" b="1" i="0" kern="1200">
                <a:solidFill>
                  <a:srgbClr val="5DA12D"/>
                </a:solidFill>
                <a:latin typeface="ABC Whyte Heavy" panose="020B0004040202060203" pitchFamily="34" charset="77"/>
                <a:ea typeface="ABC Whyte Heavy" panose="020B0004040202060203" pitchFamily="34" charset="77"/>
                <a:cs typeface="+mn-cs"/>
              </a:defRPr>
            </a:lvl1pPr>
            <a:lvl2pPr marL="0" marR="0" indent="173038" algn="l" defTabSz="914400" rtl="0" eaLnBrk="1" fontAlgn="auto" latinLnBrk="0" hangingPunct="1">
              <a:lnSpc>
                <a:spcPct val="90000"/>
              </a:lnSpc>
              <a:spcBef>
                <a:spcPts val="500"/>
              </a:spcBef>
              <a:spcAft>
                <a:spcPts val="0"/>
              </a:spcAft>
              <a:buClr>
                <a:srgbClr val="5DA12D"/>
              </a:buClr>
              <a:buSzTx/>
              <a:buFont typeface="Symbol" panose="05050102010706020507" pitchFamily="18" charset="2"/>
              <a:buNone/>
              <a:tabLst/>
              <a:defRPr sz="1300" b="0" i="0" kern="1200">
                <a:solidFill>
                  <a:srgbClr val="1E4415"/>
                </a:solidFill>
                <a:latin typeface="ABC Whyte Book" panose="020B0004040202060203" pitchFamily="34" charset="77"/>
                <a:ea typeface="ABC Whyte Book" panose="020B0004040202060203" pitchFamily="34" charset="77"/>
                <a:cs typeface="+mn-cs"/>
              </a:defRPr>
            </a:lvl2pPr>
            <a:lvl3pPr marL="1143000" indent="-228600" algn="l" defTabSz="914400" rtl="0" eaLnBrk="1" latinLnBrk="0" hangingPunct="1">
              <a:lnSpc>
                <a:spcPct val="90000"/>
              </a:lnSpc>
              <a:spcBef>
                <a:spcPts val="500"/>
              </a:spcBef>
              <a:buClr>
                <a:srgbClr val="5DA12D"/>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5DA12D"/>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5DA12D"/>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ABC Whyte Heavy"/>
              </a:rPr>
              <a:t>FARM SERVICE AGENCY (FSA)</a:t>
            </a:r>
          </a:p>
          <a:p>
            <a:pPr marL="285750" lvl="0" indent="-285750">
              <a:buFont typeface="Arial" panose="020B0604020202020204" pitchFamily="34" charset="0"/>
              <a:buChar char="•"/>
            </a:pPr>
            <a:r>
              <a:rPr lang="en-US" b="0" dirty="0">
                <a:solidFill>
                  <a:srgbClr val="1E4415"/>
                </a:solidFill>
                <a:latin typeface="Aptos"/>
              </a:rPr>
              <a:t>Youth Loan Programs</a:t>
            </a:r>
          </a:p>
          <a:p>
            <a:pPr marL="285750" lvl="0" indent="-285750">
              <a:buFont typeface="Arial" panose="020B0604020202020204" pitchFamily="34" charset="0"/>
              <a:buChar char="•"/>
            </a:pPr>
            <a:r>
              <a:rPr lang="en-US" b="0" dirty="0">
                <a:solidFill>
                  <a:srgbClr val="1E4415"/>
                </a:solidFill>
                <a:latin typeface="Aptos"/>
              </a:rPr>
              <a:t>Microloans</a:t>
            </a:r>
          </a:p>
          <a:p>
            <a:pPr marL="285750" lvl="0" indent="-285750">
              <a:buFont typeface="Arial" panose="020B0604020202020204" pitchFamily="34" charset="0"/>
              <a:buChar char="•"/>
            </a:pPr>
            <a:r>
              <a:rPr lang="en-US" b="0" dirty="0">
                <a:solidFill>
                  <a:srgbClr val="1E4415"/>
                </a:solidFill>
                <a:latin typeface="Aptos"/>
              </a:rPr>
              <a:t>Organic Certification Cost Share Programs</a:t>
            </a:r>
          </a:p>
        </p:txBody>
      </p:sp>
      <p:sp>
        <p:nvSpPr>
          <p:cNvPr id="5" name="Content Placeholder 5">
            <a:extLst>
              <a:ext uri="{FF2B5EF4-FFF2-40B4-BE49-F238E27FC236}">
                <a16:creationId xmlns:a16="http://schemas.microsoft.com/office/drawing/2014/main" id="{91C086A3-2760-8415-068B-23051CE01C7D}"/>
              </a:ext>
            </a:extLst>
          </p:cNvPr>
          <p:cNvSpPr txBox="1">
            <a:spLocks/>
          </p:cNvSpPr>
          <p:nvPr/>
        </p:nvSpPr>
        <p:spPr>
          <a:xfrm>
            <a:off x="4824305" y="3192875"/>
            <a:ext cx="4139006" cy="252814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Clr>
                <a:srgbClr val="5DA12D"/>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5DA12D"/>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5DA12D"/>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5DA12D"/>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5DA12D"/>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rgbClr val="5DA12D"/>
                </a:solidFill>
                <a:latin typeface="ABC Whyte Heavy"/>
              </a:rPr>
              <a:t>NATURAL RESOURCES CONSERVATION SERVICE (NRCS)</a:t>
            </a:r>
          </a:p>
          <a:p>
            <a:r>
              <a:rPr lang="en-US" sz="1800" dirty="0">
                <a:solidFill>
                  <a:srgbClr val="1E4415"/>
                </a:solidFill>
                <a:latin typeface="Aptos"/>
              </a:rPr>
              <a:t>Works with farmers, landowners, institutions, gardeners and organizations with the following: </a:t>
            </a:r>
            <a:br>
              <a:rPr lang="en-US" sz="1800" dirty="0">
                <a:solidFill>
                  <a:srgbClr val="1E4415"/>
                </a:solidFill>
                <a:latin typeface="Aptos"/>
              </a:rPr>
            </a:br>
            <a:r>
              <a:rPr lang="en-US" sz="1800" dirty="0">
                <a:solidFill>
                  <a:srgbClr val="1E4415"/>
                </a:solidFill>
                <a:latin typeface="Aptos"/>
              </a:rPr>
              <a:t>EQIP program, fencing, conservation practices, high-tunnel/hoop houses.</a:t>
            </a:r>
          </a:p>
          <a:p>
            <a:pPr marL="285750" indent="-285750"/>
            <a:r>
              <a:rPr lang="en-US" sz="1800" dirty="0">
                <a:solidFill>
                  <a:srgbClr val="1E4415"/>
                </a:solidFill>
                <a:latin typeface="Aptos"/>
              </a:rPr>
              <a:t>Website: </a:t>
            </a:r>
            <a:r>
              <a:rPr lang="en-US" sz="1800" dirty="0">
                <a:solidFill>
                  <a:srgbClr val="1E4415"/>
                </a:solidFill>
                <a:latin typeface="Aptos"/>
                <a:hlinkClick r:id="rId2">
                  <a:extLst>
                    <a:ext uri="{A12FA001-AC4F-418D-AE19-62706E023703}">
                      <ahyp:hlinkClr xmlns:ahyp="http://schemas.microsoft.com/office/drawing/2018/hyperlinkcolor" val="tx"/>
                    </a:ext>
                  </a:extLst>
                </a:hlinkClick>
              </a:rPr>
              <a:t>https://www.nrcs.usda.gov/programs-initiatives</a:t>
            </a:r>
            <a:endParaRPr lang="en-US" sz="1800">
              <a:solidFill>
                <a:srgbClr val="1E4415"/>
              </a:solidFill>
              <a:latin typeface="Aptos"/>
            </a:endParaRPr>
          </a:p>
        </p:txBody>
      </p:sp>
    </p:spTree>
    <p:extLst>
      <p:ext uri="{BB962C8B-B14F-4D97-AF65-F5344CB8AC3E}">
        <p14:creationId xmlns:p14="http://schemas.microsoft.com/office/powerpoint/2010/main" val="28207604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CAT_presentation_v3[13]  -  Read-Only" id="{6E42AA83-CFD2-824E-9886-CBF802C75966}" vid="{1AD2C83B-EE26-024E-B5DA-AF3A674981A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AB6383458D9A241A89A4485D04239F6" ma:contentTypeVersion="15" ma:contentTypeDescription="Create a new document." ma:contentTypeScope="" ma:versionID="7c3f9609087eeb1e5ecce1fa2386cb1a">
  <xsd:schema xmlns:xsd="http://www.w3.org/2001/XMLSchema" xmlns:xs="http://www.w3.org/2001/XMLSchema" xmlns:p="http://schemas.microsoft.com/office/2006/metadata/properties" xmlns:ns2="e98676bf-d5d3-42ea-bbab-14b42fdb4daf" xmlns:ns3="001dcb4a-441a-45cb-8967-64a5bf2d22da" targetNamespace="http://schemas.microsoft.com/office/2006/metadata/properties" ma:root="true" ma:fieldsID="b24377d6b4e93e764e68b14b51913dc2" ns2:_="" ns3:_="">
    <xsd:import namespace="e98676bf-d5d3-42ea-bbab-14b42fdb4daf"/>
    <xsd:import namespace="001dcb4a-441a-45cb-8967-64a5bf2d22d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8676bf-d5d3-42ea-bbab-14b42fdb4d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1377ae69-9df0-4bf8-879d-b07713266c41"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1dcb4a-441a-45cb-8967-64a5bf2d22d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d36906df-2344-4931-894f-788252a78eda}" ma:internalName="TaxCatchAll" ma:showField="CatchAllData" ma:web="001dcb4a-441a-45cb-8967-64a5bf2d22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98676bf-d5d3-42ea-bbab-14b42fdb4daf">
      <Terms xmlns="http://schemas.microsoft.com/office/infopath/2007/PartnerControls"/>
    </lcf76f155ced4ddcb4097134ff3c332f>
    <TaxCatchAll xmlns="001dcb4a-441a-45cb-8967-64a5bf2d22da" xsi:nil="true"/>
  </documentManagement>
</p:properties>
</file>

<file path=customXml/itemProps1.xml><?xml version="1.0" encoding="utf-8"?>
<ds:datastoreItem xmlns:ds="http://schemas.openxmlformats.org/officeDocument/2006/customXml" ds:itemID="{734AFA00-8854-41BB-80D4-7C36E56A3CD1}">
  <ds:schemaRefs>
    <ds:schemaRef ds:uri="http://schemas.microsoft.com/sharepoint/v3/contenttype/forms"/>
  </ds:schemaRefs>
</ds:datastoreItem>
</file>

<file path=customXml/itemProps2.xml><?xml version="1.0" encoding="utf-8"?>
<ds:datastoreItem xmlns:ds="http://schemas.openxmlformats.org/officeDocument/2006/customXml" ds:itemID="{0897D40E-AFD0-497C-AD85-19A4795353D5}">
  <ds:schemaRefs>
    <ds:schemaRef ds:uri="001dcb4a-441a-45cb-8967-64a5bf2d22da"/>
    <ds:schemaRef ds:uri="e98676bf-d5d3-42ea-bbab-14b42fdb4da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9AB535D-2E18-4FAC-87A9-6C25FAB20F46}">
  <ds:schemaRefs>
    <ds:schemaRef ds:uri="http://www.w3.org/XML/1998/namespace"/>
    <ds:schemaRef ds:uri="http://purl.org/dc/dcmitype/"/>
    <ds:schemaRef ds:uri="http://schemas.microsoft.com/office/2006/metadata/properties"/>
    <ds:schemaRef ds:uri="http://schemas.openxmlformats.org/package/2006/metadata/core-properties"/>
    <ds:schemaRef ds:uri="http://purl.org/dc/terms/"/>
    <ds:schemaRef ds:uri="http://purl.org/dc/elements/1.1/"/>
    <ds:schemaRef ds:uri="http://schemas.microsoft.com/office/2006/documentManagement/types"/>
    <ds:schemaRef ds:uri="http://schemas.microsoft.com/office/infopath/2007/PartnerControls"/>
    <ds:schemaRef ds:uri="001dcb4a-441a-45cb-8967-64a5bf2d22da"/>
    <ds:schemaRef ds:uri="e98676bf-d5d3-42ea-bbab-14b42fdb4daf"/>
  </ds:schemaRefs>
</ds:datastoreItem>
</file>

<file path=docProps/app.xml><?xml version="1.0" encoding="utf-8"?>
<Properties xmlns="http://schemas.openxmlformats.org/officeDocument/2006/extended-properties" xmlns:vt="http://schemas.openxmlformats.org/officeDocument/2006/docPropsVTypes">
  <Template>Office Theme</Template>
  <TotalTime>2136</TotalTime>
  <Words>1216</Words>
  <Application>Microsoft Office PowerPoint</Application>
  <PresentationFormat>Widescreen</PresentationFormat>
  <Paragraphs>127</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Resources for Community Gardeners &amp; Farmers</vt:lpstr>
      <vt:lpstr>Presenter:  Ms. E’licia L. Chaverest,  Strategic Alignment Network, LLC and Rural South Institute Madison, Alabama</vt:lpstr>
      <vt:lpstr>In This Presentation:</vt:lpstr>
      <vt:lpstr>Rural South Institute (RSI)</vt:lpstr>
      <vt:lpstr>PowerPoint Presentation</vt:lpstr>
      <vt:lpstr>Local Government</vt:lpstr>
      <vt:lpstr>Institutions in Mississippi</vt:lpstr>
      <vt:lpstr>UDSA Programs</vt:lpstr>
      <vt:lpstr>Additional USDA Programs</vt:lpstr>
      <vt:lpstr>Federation of Southern Cooperatives &amp; Alabama State Association of Cooperative</vt:lpstr>
      <vt:lpstr>Mississippi Association of Cooperatives (MAC)</vt:lpstr>
      <vt:lpstr>PowerPoint Presentation</vt:lpstr>
      <vt:lpstr>PowerPoint Presentation</vt:lpstr>
      <vt:lpstr>PowerPoint Presentation</vt:lpstr>
      <vt:lpstr>Minimizing Agricultural Risk</vt:lpstr>
      <vt:lpstr>PowerPoint Presentation</vt:lpstr>
      <vt:lpstr>Learn more about Strategic Alignment, LLC.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Schanelle Saldanha (Omnicom)</dc:creator>
  <cp:lastModifiedBy>Nina Prater</cp:lastModifiedBy>
  <cp:revision>258</cp:revision>
  <dcterms:created xsi:type="dcterms:W3CDTF">2025-12-03T20:54:09Z</dcterms:created>
  <dcterms:modified xsi:type="dcterms:W3CDTF">2026-01-30T17:30:53Z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0x0101004AB6383458D9A241A89A4485D04239F6</vt:lpwstr>
  </property>
  <property fmtid="{D5CDD505-2E9C-101B-9397-08002B2CF9AE}" pid="3" name="MediaServiceImageTags">
    <vt:lpwstr/>
  </property>
  <property fmtid="{D5CDD505-2E9C-101B-9397-08002B2CF9AE}" pid="4" name="MSIP_Label_a844c618-538c-404a-b2f6-f58b5e4f4fae_Enabled">
    <vt:lpwstr>true</vt:lpwstr>
  </property>
  <property fmtid="{D5CDD505-2E9C-101B-9397-08002B2CF9AE}" pid="5" name="MSIP_Label_a844c618-538c-404a-b2f6-f58b5e4f4fae_SetDate">
    <vt:lpwstr>2025-11-24T17:10:01Z</vt:lpwstr>
  </property>
  <property fmtid="{D5CDD505-2E9C-101B-9397-08002B2CF9AE}" pid="6" name="MSIP_Label_a844c618-538c-404a-b2f6-f58b5e4f4fae_Method">
    <vt:lpwstr>Privileged</vt:lpwstr>
  </property>
  <property fmtid="{D5CDD505-2E9C-101B-9397-08002B2CF9AE}" pid="7" name="MSIP_Label_a844c618-538c-404a-b2f6-f58b5e4f4fae_Name">
    <vt:lpwstr>Public</vt:lpwstr>
  </property>
  <property fmtid="{D5CDD505-2E9C-101B-9397-08002B2CF9AE}" pid="8" name="MSIP_Label_a844c618-538c-404a-b2f6-f58b5e4f4fae_SiteId">
    <vt:lpwstr>41eb501a-f671-4ce0-a5bf-b64168c3705f</vt:lpwstr>
  </property>
  <property fmtid="{D5CDD505-2E9C-101B-9397-08002B2CF9AE}" pid="9" name="MSIP_Label_a844c618-538c-404a-b2f6-f58b5e4f4fae_ActionId">
    <vt:lpwstr>a06d6438-6353-4f6c-ad4c-647add5cba3d</vt:lpwstr>
  </property>
  <property fmtid="{D5CDD505-2E9C-101B-9397-08002B2CF9AE}" pid="10" name="MSIP_Label_a844c618-538c-404a-b2f6-f58b5e4f4fae_ContentBits">
    <vt:lpwstr>0</vt:lpwstr>
  </property>
  <property fmtid="{D5CDD505-2E9C-101B-9397-08002B2CF9AE}" pid="11" name="MSIP_Label_a844c618-538c-404a-b2f6-f58b5e4f4fae_Tag">
    <vt:lpwstr>50, 0, 1, 1</vt:lpwstr>
  </property>
</Properties>
</file>