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9" r:id="rId5"/>
    <p:sldId id="302" r:id="rId6"/>
    <p:sldId id="272" r:id="rId7"/>
    <p:sldId id="303" r:id="rId8"/>
    <p:sldId id="304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12D"/>
    <a:srgbClr val="EEEBE6"/>
    <a:srgbClr val="1E4415"/>
    <a:srgbClr val="8CBFFF"/>
    <a:srgbClr val="75551B"/>
    <a:srgbClr val="FF6243"/>
    <a:srgbClr val="723937"/>
    <a:srgbClr val="0C435F"/>
    <a:srgbClr val="FFD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E13C8-5220-2F17-4422-06EAC71BBAE3}" v="1" dt="2026-01-29T23:40:19.176"/>
    <p1510:client id="{84F1E875-A63E-9827-3C9D-FACA4C4EDC58}" v="111" dt="2026-01-30T16:37:59.432"/>
    <p1510:client id="{8925BE65-E768-451D-9AB9-F7BD5098F769}" v="13" dt="2026-01-28T22:03:40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4" autoAdjust="0"/>
    <p:restoredTop sz="94688"/>
  </p:normalViewPr>
  <p:slideViewPr>
    <p:cSldViewPr snapToGrid="0">
      <p:cViewPr varScale="1">
        <p:scale>
          <a:sx n="78" d="100"/>
          <a:sy n="78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h" userId="S::amys@ncat.org::41d967b8-18d8-442f-98f2-78d32c20e267" providerId="AD" clId="Web-{84F1E875-A63E-9827-3C9D-FACA4C4EDC58}"/>
    <pc:docChg chg="modSld">
      <pc:chgData name="Amy Smith" userId="S::amys@ncat.org::41d967b8-18d8-442f-98f2-78d32c20e267" providerId="AD" clId="Web-{84F1E875-A63E-9827-3C9D-FACA4C4EDC58}" dt="2026-01-30T16:37:55.245" v="107" actId="20577"/>
      <pc:docMkLst>
        <pc:docMk/>
      </pc:docMkLst>
      <pc:sldChg chg="modSp">
        <pc:chgData name="Amy Smith" userId="S::amys@ncat.org::41d967b8-18d8-442f-98f2-78d32c20e267" providerId="AD" clId="Web-{84F1E875-A63E-9827-3C9D-FACA4C4EDC58}" dt="2026-01-30T16:37:55.245" v="107" actId="20577"/>
        <pc:sldMkLst>
          <pc:docMk/>
          <pc:sldMk cId="3066374784" sldId="269"/>
        </pc:sldMkLst>
        <pc:spChg chg="mod">
          <ac:chgData name="Amy Smith" userId="S::amys@ncat.org::41d967b8-18d8-442f-98f2-78d32c20e267" providerId="AD" clId="Web-{84F1E875-A63E-9827-3C9D-FACA4C4EDC58}" dt="2026-01-30T16:37:55.245" v="107" actId="20577"/>
          <ac:spMkLst>
            <pc:docMk/>
            <pc:sldMk cId="3066374784" sldId="269"/>
            <ac:spMk id="2" creationId="{390B2497-F392-68A0-FA3B-510AC93A4A2E}"/>
          </ac:spMkLst>
        </pc:spChg>
        <pc:spChg chg="mod">
          <ac:chgData name="Amy Smith" userId="S::amys@ncat.org::41d967b8-18d8-442f-98f2-78d32c20e267" providerId="AD" clId="Web-{84F1E875-A63E-9827-3C9D-FACA4C4EDC58}" dt="2026-01-30T16:37:22.307" v="102" actId="1076"/>
          <ac:spMkLst>
            <pc:docMk/>
            <pc:sldMk cId="3066374784" sldId="269"/>
            <ac:spMk id="3" creationId="{A8EEB27C-2838-A84E-1576-EE76BE81BEAE}"/>
          </ac:spMkLst>
        </pc:spChg>
      </pc:sldChg>
      <pc:sldChg chg="modSp">
        <pc:chgData name="Amy Smith" userId="S::amys@ncat.org::41d967b8-18d8-442f-98f2-78d32c20e267" providerId="AD" clId="Web-{84F1E875-A63E-9827-3C9D-FACA4C4EDC58}" dt="2026-01-30T16:30:12.583" v="58" actId="14100"/>
        <pc:sldMkLst>
          <pc:docMk/>
          <pc:sldMk cId="4256792397" sldId="272"/>
        </pc:sldMkLst>
        <pc:spChg chg="mod">
          <ac:chgData name="Amy Smith" userId="S::amys@ncat.org::41d967b8-18d8-442f-98f2-78d32c20e267" providerId="AD" clId="Web-{84F1E875-A63E-9827-3C9D-FACA4C4EDC58}" dt="2026-01-30T16:28:34.111" v="38" actId="14100"/>
          <ac:spMkLst>
            <pc:docMk/>
            <pc:sldMk cId="4256792397" sldId="272"/>
            <ac:spMk id="2" creationId="{AFA6FA34-E67E-A62F-4E07-996A661C7077}"/>
          </ac:spMkLst>
        </pc:spChg>
        <pc:spChg chg="mod">
          <ac:chgData name="Amy Smith" userId="S::amys@ncat.org::41d967b8-18d8-442f-98f2-78d32c20e267" providerId="AD" clId="Web-{84F1E875-A63E-9827-3C9D-FACA4C4EDC58}" dt="2026-01-30T16:30:12.583" v="58" actId="14100"/>
          <ac:spMkLst>
            <pc:docMk/>
            <pc:sldMk cId="4256792397" sldId="272"/>
            <ac:spMk id="4" creationId="{334B5031-3FBF-F5D9-EB96-53C52E963825}"/>
          </ac:spMkLst>
        </pc:spChg>
      </pc:sldChg>
      <pc:sldChg chg="modSp">
        <pc:chgData name="Amy Smith" userId="S::amys@ncat.org::41d967b8-18d8-442f-98f2-78d32c20e267" providerId="AD" clId="Web-{84F1E875-A63E-9827-3C9D-FACA4C4EDC58}" dt="2026-01-30T16:36:19.744" v="97" actId="20577"/>
        <pc:sldMkLst>
          <pc:docMk/>
          <pc:sldMk cId="2382598792" sldId="278"/>
        </pc:sldMkLst>
        <pc:spChg chg="mod">
          <ac:chgData name="Amy Smith" userId="S::amys@ncat.org::41d967b8-18d8-442f-98f2-78d32c20e267" providerId="AD" clId="Web-{84F1E875-A63E-9827-3C9D-FACA4C4EDC58}" dt="2026-01-30T16:35:48.775" v="92" actId="14100"/>
          <ac:spMkLst>
            <pc:docMk/>
            <pc:sldMk cId="2382598792" sldId="278"/>
            <ac:spMk id="2" creationId="{A1CAF96B-A35D-65B1-66CB-48E23FBFF7DD}"/>
          </ac:spMkLst>
        </pc:spChg>
        <pc:spChg chg="mod">
          <ac:chgData name="Amy Smith" userId="S::amys@ncat.org::41d967b8-18d8-442f-98f2-78d32c20e267" providerId="AD" clId="Web-{84F1E875-A63E-9827-3C9D-FACA4C4EDC58}" dt="2026-01-30T16:36:19.744" v="97" actId="20577"/>
          <ac:spMkLst>
            <pc:docMk/>
            <pc:sldMk cId="2382598792" sldId="278"/>
            <ac:spMk id="3" creationId="{4F90DDB0-4164-43A7-AEB1-03D8FD016FBD}"/>
          </ac:spMkLst>
        </pc:spChg>
      </pc:sldChg>
      <pc:sldChg chg="modSp">
        <pc:chgData name="Amy Smith" userId="S::amys@ncat.org::41d967b8-18d8-442f-98f2-78d32c20e267" providerId="AD" clId="Web-{84F1E875-A63E-9827-3C9D-FACA4C4EDC58}" dt="2026-01-30T16:36:52.635" v="100" actId="1076"/>
        <pc:sldMkLst>
          <pc:docMk/>
          <pc:sldMk cId="3722199692" sldId="302"/>
        </pc:sldMkLst>
        <pc:spChg chg="mod">
          <ac:chgData name="Amy Smith" userId="S::amys@ncat.org::41d967b8-18d8-442f-98f2-78d32c20e267" providerId="AD" clId="Web-{84F1E875-A63E-9827-3C9D-FACA4C4EDC58}" dt="2026-01-30T16:25:13.436" v="16" actId="20577"/>
          <ac:spMkLst>
            <pc:docMk/>
            <pc:sldMk cId="3722199692" sldId="302"/>
            <ac:spMk id="2" creationId="{591A27C8-472D-9250-4857-47CCA51F15A5}"/>
          </ac:spMkLst>
        </pc:spChg>
        <pc:spChg chg="mod">
          <ac:chgData name="Amy Smith" userId="S::amys@ncat.org::41d967b8-18d8-442f-98f2-78d32c20e267" providerId="AD" clId="Web-{84F1E875-A63E-9827-3C9D-FACA4C4EDC58}" dt="2026-01-30T16:33:16.164" v="89" actId="14100"/>
          <ac:spMkLst>
            <pc:docMk/>
            <pc:sldMk cId="3722199692" sldId="302"/>
            <ac:spMk id="4" creationId="{B7178CE1-FE87-D76A-D7BC-88B487002813}"/>
          </ac:spMkLst>
        </pc:spChg>
        <pc:picChg chg="mod modCrop">
          <ac:chgData name="Amy Smith" userId="S::amys@ncat.org::41d967b8-18d8-442f-98f2-78d32c20e267" providerId="AD" clId="Web-{84F1E875-A63E-9827-3C9D-FACA4C4EDC58}" dt="2026-01-30T16:36:52.635" v="100" actId="1076"/>
          <ac:picMkLst>
            <pc:docMk/>
            <pc:sldMk cId="3722199692" sldId="302"/>
            <ac:picMk id="7" creationId="{C7035F52-AEF2-45F3-850D-2981A8DDB3E2}"/>
          </ac:picMkLst>
        </pc:picChg>
      </pc:sldChg>
      <pc:sldChg chg="addSp delSp modSp">
        <pc:chgData name="Amy Smith" userId="S::amys@ncat.org::41d967b8-18d8-442f-98f2-78d32c20e267" providerId="AD" clId="Web-{84F1E875-A63E-9827-3C9D-FACA4C4EDC58}" dt="2026-01-30T16:31:12.537" v="69" actId="14100"/>
        <pc:sldMkLst>
          <pc:docMk/>
          <pc:sldMk cId="2478885566" sldId="303"/>
        </pc:sldMkLst>
        <pc:spChg chg="del mod">
          <ac:chgData name="Amy Smith" userId="S::amys@ncat.org::41d967b8-18d8-442f-98f2-78d32c20e267" providerId="AD" clId="Web-{84F1E875-A63E-9827-3C9D-FACA4C4EDC58}" dt="2026-01-30T16:29:43.645" v="46"/>
          <ac:spMkLst>
            <pc:docMk/>
            <pc:sldMk cId="2478885566" sldId="303"/>
            <ac:spMk id="2" creationId="{9E3BB747-54AE-4AF6-218D-FAE452CDAAD4}"/>
          </ac:spMkLst>
        </pc:spChg>
        <pc:spChg chg="del mod">
          <ac:chgData name="Amy Smith" userId="S::amys@ncat.org::41d967b8-18d8-442f-98f2-78d32c20e267" providerId="AD" clId="Web-{84F1E875-A63E-9827-3C9D-FACA4C4EDC58}" dt="2026-01-30T16:30:37.771" v="62"/>
          <ac:spMkLst>
            <pc:docMk/>
            <pc:sldMk cId="2478885566" sldId="303"/>
            <ac:spMk id="4" creationId="{253CAD28-1BD1-AA57-BA01-4A81881E5236}"/>
          </ac:spMkLst>
        </pc:spChg>
        <pc:spChg chg="add del">
          <ac:chgData name="Amy Smith" userId="S::amys@ncat.org::41d967b8-18d8-442f-98f2-78d32c20e267" providerId="AD" clId="Web-{84F1E875-A63E-9827-3C9D-FACA4C4EDC58}" dt="2026-01-30T16:29:26.175" v="44"/>
          <ac:spMkLst>
            <pc:docMk/>
            <pc:sldMk cId="2478885566" sldId="303"/>
            <ac:spMk id="5" creationId="{05337D72-543A-B70C-DB47-B54E06140E3F}"/>
          </ac:spMkLst>
        </pc:spChg>
        <pc:spChg chg="add del">
          <ac:chgData name="Amy Smith" userId="S::amys@ncat.org::41d967b8-18d8-442f-98f2-78d32c20e267" providerId="AD" clId="Web-{84F1E875-A63E-9827-3C9D-FACA4C4EDC58}" dt="2026-01-30T16:29:26.175" v="43"/>
          <ac:spMkLst>
            <pc:docMk/>
            <pc:sldMk cId="2478885566" sldId="303"/>
            <ac:spMk id="7" creationId="{06D6C222-E230-579D-1F08-B7477620C17D}"/>
          </ac:spMkLst>
        </pc:spChg>
        <pc:spChg chg="add del mod">
          <ac:chgData name="Amy Smith" userId="S::amys@ncat.org::41d967b8-18d8-442f-98f2-78d32c20e267" providerId="AD" clId="Web-{84F1E875-A63E-9827-3C9D-FACA4C4EDC58}" dt="2026-01-30T16:29:48.754" v="48"/>
          <ac:spMkLst>
            <pc:docMk/>
            <pc:sldMk cId="2478885566" sldId="303"/>
            <ac:spMk id="9" creationId="{F3E98D90-D569-6890-C741-372814122433}"/>
          </ac:spMkLst>
        </pc:spChg>
        <pc:spChg chg="add mod">
          <ac:chgData name="Amy Smith" userId="S::amys@ncat.org::41d967b8-18d8-442f-98f2-78d32c20e267" providerId="AD" clId="Web-{84F1E875-A63E-9827-3C9D-FACA4C4EDC58}" dt="2026-01-30T16:29:59.848" v="56" actId="20577"/>
          <ac:spMkLst>
            <pc:docMk/>
            <pc:sldMk cId="2478885566" sldId="303"/>
            <ac:spMk id="11" creationId="{8BDDEF59-892C-5B0D-C2B0-916983AC8535}"/>
          </ac:spMkLst>
        </pc:spChg>
        <pc:spChg chg="add mod">
          <ac:chgData name="Amy Smith" userId="S::amys@ncat.org::41d967b8-18d8-442f-98f2-78d32c20e267" providerId="AD" clId="Web-{84F1E875-A63E-9827-3C9D-FACA4C4EDC58}" dt="2026-01-30T16:31:12.537" v="69" actId="14100"/>
          <ac:spMkLst>
            <pc:docMk/>
            <pc:sldMk cId="2478885566" sldId="303"/>
            <ac:spMk id="14" creationId="{8A9FA8E2-F3B9-C7F2-A034-577CC3992BC1}"/>
          </ac:spMkLst>
        </pc:spChg>
      </pc:sldChg>
      <pc:sldChg chg="addSp delSp modSp">
        <pc:chgData name="Amy Smith" userId="S::amys@ncat.org::41d967b8-18d8-442f-98f2-78d32c20e267" providerId="AD" clId="Web-{84F1E875-A63E-9827-3C9D-FACA4C4EDC58}" dt="2026-01-30T16:32:59.758" v="87" actId="20577"/>
        <pc:sldMkLst>
          <pc:docMk/>
          <pc:sldMk cId="1541642567" sldId="304"/>
        </pc:sldMkLst>
        <pc:spChg chg="del mod">
          <ac:chgData name="Amy Smith" userId="S::amys@ncat.org::41d967b8-18d8-442f-98f2-78d32c20e267" providerId="AD" clId="Web-{84F1E875-A63E-9827-3C9D-FACA4C4EDC58}" dt="2026-01-30T16:31:56.679" v="77"/>
          <ac:spMkLst>
            <pc:docMk/>
            <pc:sldMk cId="1541642567" sldId="304"/>
            <ac:spMk id="2" creationId="{E87C963D-1E6A-2BD3-AC42-6C24DEC66867}"/>
          </ac:spMkLst>
        </pc:spChg>
        <pc:spChg chg="del mod">
          <ac:chgData name="Amy Smith" userId="S::amys@ncat.org::41d967b8-18d8-442f-98f2-78d32c20e267" providerId="AD" clId="Web-{84F1E875-A63E-9827-3C9D-FACA4C4EDC58}" dt="2026-01-30T16:32:49.945" v="83"/>
          <ac:spMkLst>
            <pc:docMk/>
            <pc:sldMk cId="1541642567" sldId="304"/>
            <ac:spMk id="4" creationId="{4717BFEB-C0AB-7FBF-6273-7FD1163AF112}"/>
          </ac:spMkLst>
        </pc:spChg>
        <pc:spChg chg="add mod">
          <ac:chgData name="Amy Smith" userId="S::amys@ncat.org::41d967b8-18d8-442f-98f2-78d32c20e267" providerId="AD" clId="Web-{84F1E875-A63E-9827-3C9D-FACA4C4EDC58}" dt="2026-01-30T16:31:51.116" v="76" actId="20577"/>
          <ac:spMkLst>
            <pc:docMk/>
            <pc:sldMk cId="1541642567" sldId="304"/>
            <ac:spMk id="5" creationId="{00579E92-2B82-EE13-CCE1-B5760F64043F}"/>
          </ac:spMkLst>
        </pc:spChg>
        <pc:spChg chg="add del mod">
          <ac:chgData name="Amy Smith" userId="S::amys@ncat.org::41d967b8-18d8-442f-98f2-78d32c20e267" providerId="AD" clId="Web-{84F1E875-A63E-9827-3C9D-FACA4C4EDC58}" dt="2026-01-30T16:32:04.116" v="78"/>
          <ac:spMkLst>
            <pc:docMk/>
            <pc:sldMk cId="1541642567" sldId="304"/>
            <ac:spMk id="7" creationId="{1042ED9F-D73A-1BB8-8B70-A3FE06AF829D}"/>
          </ac:spMkLst>
        </pc:spChg>
        <pc:spChg chg="add mod">
          <ac:chgData name="Amy Smith" userId="S::amys@ncat.org::41d967b8-18d8-442f-98f2-78d32c20e267" providerId="AD" clId="Web-{84F1E875-A63E-9827-3C9D-FACA4C4EDC58}" dt="2026-01-30T16:32:59.758" v="87" actId="20577"/>
          <ac:spMkLst>
            <pc:docMk/>
            <pc:sldMk cId="1541642567" sldId="304"/>
            <ac:spMk id="9" creationId="{79108A0C-0E25-5E52-F3EE-BC4586B0DC62}"/>
          </ac:spMkLst>
        </pc:spChg>
      </pc:sldChg>
    </pc:docChg>
  </pc:docChgLst>
  <pc:docChgLst>
    <pc:chgData name="Amy Smith" userId="S::amys@ncat.org::41d967b8-18d8-442f-98f2-78d32c20e267" providerId="AD" clId="Web-{5ACE13C8-5220-2F17-4422-06EAC71BBAE3}"/>
    <pc:docChg chg="modSld">
      <pc:chgData name="Amy Smith" userId="S::amys@ncat.org::41d967b8-18d8-442f-98f2-78d32c20e267" providerId="AD" clId="Web-{5ACE13C8-5220-2F17-4422-06EAC71BBAE3}" dt="2026-01-29T23:40:19.176" v="0" actId="20577"/>
      <pc:docMkLst>
        <pc:docMk/>
      </pc:docMkLst>
      <pc:sldChg chg="modSp">
        <pc:chgData name="Amy Smith" userId="S::amys@ncat.org::41d967b8-18d8-442f-98f2-78d32c20e267" providerId="AD" clId="Web-{5ACE13C8-5220-2F17-4422-06EAC71BBAE3}" dt="2026-01-29T23:40:19.176" v="0" actId="20577"/>
        <pc:sldMkLst>
          <pc:docMk/>
          <pc:sldMk cId="3722199692" sldId="302"/>
        </pc:sldMkLst>
        <pc:spChg chg="mod">
          <ac:chgData name="Amy Smith" userId="S::amys@ncat.org::41d967b8-18d8-442f-98f2-78d32c20e267" providerId="AD" clId="Web-{5ACE13C8-5220-2F17-4422-06EAC71BBAE3}" dt="2026-01-29T23:40:19.176" v="0" actId="20577"/>
          <ac:spMkLst>
            <pc:docMk/>
            <pc:sldMk cId="3722199692" sldId="302"/>
            <ac:spMk id="4" creationId="{B7178CE1-FE87-D76A-D7BC-88B487002813}"/>
          </ac:spMkLst>
        </pc:spChg>
      </pc:sldChg>
    </pc:docChg>
  </pc:docChgLst>
  <pc:docChgLst>
    <pc:chgData name="Nina Prater" userId="b33658bd-27c1-4809-8953-74c891cd1991" providerId="ADAL" clId="{A329236B-2CBA-412B-AB16-5BBD1D4301B3}"/>
    <pc:docChg chg="custSel addSld delSld modSld sldOrd">
      <pc:chgData name="Nina Prater" userId="b33658bd-27c1-4809-8953-74c891cd1991" providerId="ADAL" clId="{A329236B-2CBA-412B-AB16-5BBD1D4301B3}" dt="2026-01-28T22:05:10.877" v="214" actId="403"/>
      <pc:docMkLst>
        <pc:docMk/>
      </pc:docMkLst>
      <pc:sldChg chg="modSp mod">
        <pc:chgData name="Nina Prater" userId="b33658bd-27c1-4809-8953-74c891cd1991" providerId="ADAL" clId="{A329236B-2CBA-412B-AB16-5BBD1D4301B3}" dt="2026-01-28T21:53:04.029" v="48" actId="27636"/>
        <pc:sldMkLst>
          <pc:docMk/>
          <pc:sldMk cId="3066374784" sldId="269"/>
        </pc:sldMkLst>
        <pc:spChg chg="mod">
          <ac:chgData name="Nina Prater" userId="b33658bd-27c1-4809-8953-74c891cd1991" providerId="ADAL" clId="{A329236B-2CBA-412B-AB16-5BBD1D4301B3}" dt="2026-01-28T21:52:21.184" v="32" actId="404"/>
          <ac:spMkLst>
            <pc:docMk/>
            <pc:sldMk cId="3066374784" sldId="269"/>
            <ac:spMk id="2" creationId="{390B2497-F392-68A0-FA3B-510AC93A4A2E}"/>
          </ac:spMkLst>
        </pc:spChg>
        <pc:spChg chg="mod">
          <ac:chgData name="Nina Prater" userId="b33658bd-27c1-4809-8953-74c891cd1991" providerId="ADAL" clId="{A329236B-2CBA-412B-AB16-5BBD1D4301B3}" dt="2026-01-28T21:53:04.029" v="48" actId="27636"/>
          <ac:spMkLst>
            <pc:docMk/>
            <pc:sldMk cId="3066374784" sldId="269"/>
            <ac:spMk id="3" creationId="{A8EEB27C-2838-A84E-1576-EE76BE81BEAE}"/>
          </ac:spMkLst>
        </pc:spChg>
      </pc:sldChg>
      <pc:sldChg chg="addSp delSp modSp mod">
        <pc:chgData name="Nina Prater" userId="b33658bd-27c1-4809-8953-74c891cd1991" providerId="ADAL" clId="{A329236B-2CBA-412B-AB16-5BBD1D4301B3}" dt="2026-01-28T21:57:38.862" v="100" actId="18131"/>
        <pc:sldMkLst>
          <pc:docMk/>
          <pc:sldMk cId="4256792397" sldId="272"/>
        </pc:sldMkLst>
        <pc:spChg chg="mod">
          <ac:chgData name="Nina Prater" userId="b33658bd-27c1-4809-8953-74c891cd1991" providerId="ADAL" clId="{A329236B-2CBA-412B-AB16-5BBD1D4301B3}" dt="2026-01-28T21:56:07.636" v="87" actId="1076"/>
          <ac:spMkLst>
            <pc:docMk/>
            <pc:sldMk cId="4256792397" sldId="272"/>
            <ac:spMk id="2" creationId="{AFA6FA34-E67E-A62F-4E07-996A661C7077}"/>
          </ac:spMkLst>
        </pc:spChg>
        <pc:spChg chg="mod">
          <ac:chgData name="Nina Prater" userId="b33658bd-27c1-4809-8953-74c891cd1991" providerId="ADAL" clId="{A329236B-2CBA-412B-AB16-5BBD1D4301B3}" dt="2026-01-28T21:56:49.702" v="96" actId="12"/>
          <ac:spMkLst>
            <pc:docMk/>
            <pc:sldMk cId="4256792397" sldId="272"/>
            <ac:spMk id="4" creationId="{334B5031-3FBF-F5D9-EB96-53C52E963825}"/>
          </ac:spMkLst>
        </pc:spChg>
        <pc:picChg chg="mod modCrop">
          <ac:chgData name="Nina Prater" userId="b33658bd-27c1-4809-8953-74c891cd1991" providerId="ADAL" clId="{A329236B-2CBA-412B-AB16-5BBD1D4301B3}" dt="2026-01-28T21:57:38.862" v="100" actId="18131"/>
          <ac:picMkLst>
            <pc:docMk/>
            <pc:sldMk cId="4256792397" sldId="272"/>
            <ac:picMk id="12" creationId="{9E361FCE-8FD2-B046-CF63-59B48897859B}"/>
          </ac:picMkLst>
        </pc:picChg>
      </pc:sldChg>
      <pc:sldChg chg="modSp mod ord">
        <pc:chgData name="Nina Prater" userId="b33658bd-27c1-4809-8953-74c891cd1991" providerId="ADAL" clId="{A329236B-2CBA-412B-AB16-5BBD1D4301B3}" dt="2026-01-28T22:03:53.719" v="198" actId="20577"/>
        <pc:sldMkLst>
          <pc:docMk/>
          <pc:sldMk cId="2382598792" sldId="278"/>
        </pc:sldMkLst>
        <pc:spChg chg="mod">
          <ac:chgData name="Nina Prater" userId="b33658bd-27c1-4809-8953-74c891cd1991" providerId="ADAL" clId="{A329236B-2CBA-412B-AB16-5BBD1D4301B3}" dt="2026-01-28T22:02:08.112" v="151" actId="20577"/>
          <ac:spMkLst>
            <pc:docMk/>
            <pc:sldMk cId="2382598792" sldId="278"/>
            <ac:spMk id="2" creationId="{A1CAF96B-A35D-65B1-66CB-48E23FBFF7DD}"/>
          </ac:spMkLst>
        </pc:spChg>
        <pc:spChg chg="mod">
          <ac:chgData name="Nina Prater" userId="b33658bd-27c1-4809-8953-74c891cd1991" providerId="ADAL" clId="{A329236B-2CBA-412B-AB16-5BBD1D4301B3}" dt="2026-01-28T22:03:53.719" v="198" actId="20577"/>
          <ac:spMkLst>
            <pc:docMk/>
            <pc:sldMk cId="2382598792" sldId="278"/>
            <ac:spMk id="3" creationId="{4F90DDB0-4164-43A7-AEB1-03D8FD016FBD}"/>
          </ac:spMkLst>
        </pc:spChg>
      </pc:sldChg>
      <pc:sldChg chg="addSp delSp modSp new mod">
        <pc:chgData name="Nina Prater" userId="b33658bd-27c1-4809-8953-74c891cd1991" providerId="ADAL" clId="{A329236B-2CBA-412B-AB16-5BBD1D4301B3}" dt="2026-01-28T22:05:10.877" v="214" actId="403"/>
        <pc:sldMkLst>
          <pc:docMk/>
          <pc:sldMk cId="3722199692" sldId="302"/>
        </pc:sldMkLst>
        <pc:spChg chg="mod">
          <ac:chgData name="Nina Prater" userId="b33658bd-27c1-4809-8953-74c891cd1991" providerId="ADAL" clId="{A329236B-2CBA-412B-AB16-5BBD1D4301B3}" dt="2026-01-28T22:05:10.877" v="214" actId="403"/>
          <ac:spMkLst>
            <pc:docMk/>
            <pc:sldMk cId="3722199692" sldId="302"/>
            <ac:spMk id="2" creationId="{591A27C8-472D-9250-4857-47CCA51F15A5}"/>
          </ac:spMkLst>
        </pc:spChg>
        <pc:spChg chg="mod">
          <ac:chgData name="Nina Prater" userId="b33658bd-27c1-4809-8953-74c891cd1991" providerId="ADAL" clId="{A329236B-2CBA-412B-AB16-5BBD1D4301B3}" dt="2026-01-28T21:54:11.292" v="70" actId="12"/>
          <ac:spMkLst>
            <pc:docMk/>
            <pc:sldMk cId="3722199692" sldId="302"/>
            <ac:spMk id="4" creationId="{B7178CE1-FE87-D76A-D7BC-88B487002813}"/>
          </ac:spMkLst>
        </pc:spChg>
        <pc:picChg chg="add mod">
          <ac:chgData name="Nina Prater" userId="b33658bd-27c1-4809-8953-74c891cd1991" providerId="ADAL" clId="{A329236B-2CBA-412B-AB16-5BBD1D4301B3}" dt="2026-01-28T21:54:52.115" v="72" actId="931"/>
          <ac:picMkLst>
            <pc:docMk/>
            <pc:sldMk cId="3722199692" sldId="302"/>
            <ac:picMk id="7" creationId="{C7035F52-AEF2-45F3-850D-2981A8DDB3E2}"/>
          </ac:picMkLst>
        </pc:picChg>
      </pc:sldChg>
      <pc:sldChg chg="modSp add mod">
        <pc:chgData name="Nina Prater" userId="b33658bd-27c1-4809-8953-74c891cd1991" providerId="ADAL" clId="{A329236B-2CBA-412B-AB16-5BBD1D4301B3}" dt="2026-01-28T21:59:47.874" v="126" actId="14826"/>
        <pc:sldMkLst>
          <pc:docMk/>
          <pc:sldMk cId="2478885566" sldId="303"/>
        </pc:sldMkLst>
        <pc:picChg chg="mod">
          <ac:chgData name="Nina Prater" userId="b33658bd-27c1-4809-8953-74c891cd1991" providerId="ADAL" clId="{A329236B-2CBA-412B-AB16-5BBD1D4301B3}" dt="2026-01-28T21:59:47.874" v="126" actId="14826"/>
          <ac:picMkLst>
            <pc:docMk/>
            <pc:sldMk cId="2478885566" sldId="303"/>
            <ac:picMk id="12" creationId="{D09D895F-7F31-272A-FB8B-935333F2A317}"/>
          </ac:picMkLst>
        </pc:picChg>
      </pc:sldChg>
      <pc:sldChg chg="modSp add mod">
        <pc:chgData name="Nina Prater" userId="b33658bd-27c1-4809-8953-74c891cd1991" providerId="ADAL" clId="{A329236B-2CBA-412B-AB16-5BBD1D4301B3}" dt="2026-01-28T22:01:11.314" v="137" actId="14826"/>
        <pc:sldMkLst>
          <pc:docMk/>
          <pc:sldMk cId="1541642567" sldId="304"/>
        </pc:sldMkLst>
        <pc:picChg chg="mod">
          <ac:chgData name="Nina Prater" userId="b33658bd-27c1-4809-8953-74c891cd1991" providerId="ADAL" clId="{A329236B-2CBA-412B-AB16-5BBD1D4301B3}" dt="2026-01-28T22:01:11.314" v="137" actId="14826"/>
          <ac:picMkLst>
            <pc:docMk/>
            <pc:sldMk cId="1541642567" sldId="304"/>
            <ac:picMk id="12" creationId="{B31C35EC-2395-5DBF-CF0E-1247D04C9B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E4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86370"/>
            <a:ext cx="9144000" cy="3275901"/>
          </a:xfrm>
        </p:spPr>
        <p:txBody>
          <a:bodyPr lIns="0" tIns="0" rIns="0" bIns="0" anchor="b"/>
          <a:lstStyle>
            <a:lvl1pPr algn="ctr">
              <a:lnSpc>
                <a:spcPts val="10000"/>
              </a:lnSpc>
              <a:defRPr sz="96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584"/>
            <a:ext cx="9144000" cy="649224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A1498-F40A-DFCC-294D-6F03BA761B66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A5F40-C778-97CC-6949-6ED2AC21F971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62180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510C8D-4FB9-8E23-6BEE-D1AAA3CA313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6614" y="4618977"/>
            <a:ext cx="4289527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917EFD-FDDD-1B4D-EF96-6D067EC6C62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06875" y="4618977"/>
            <a:ext cx="4289525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3017520"/>
            <a:ext cx="4289527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1C097C-5C77-85A3-2DBA-17F99C3C034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006875" y="3017520"/>
            <a:ext cx="4289525" cy="12819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29197-C6A1-91A4-56E0-B12FB0B9919A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863A0-F8D9-F623-3E85-CD52FF2D2A96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1008267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3017519"/>
            <a:ext cx="8939784" cy="28826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A12D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Sed </a:t>
            </a:r>
            <a:r>
              <a:rPr lang="en-US" dirty="0" err="1"/>
              <a:t>imperdiet</a:t>
            </a:r>
            <a:r>
              <a:rPr lang="en-US" dirty="0"/>
              <a:t> est semper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semper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Sed </a:t>
            </a:r>
            <a:r>
              <a:rPr lang="en-US" dirty="0" err="1"/>
              <a:t>imperdiet</a:t>
            </a:r>
            <a:r>
              <a:rPr lang="en-US" dirty="0"/>
              <a:t> est semper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semper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Sed </a:t>
            </a:r>
            <a:r>
              <a:rPr lang="en-US" dirty="0" err="1"/>
              <a:t>imperdiet</a:t>
            </a:r>
            <a:r>
              <a:rPr lang="en-US" dirty="0"/>
              <a:t> est semper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Sed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fermentum semper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594883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e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2649196"/>
            <a:ext cx="8939784" cy="6494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marR="0" indent="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A12D"/>
              </a:buClr>
              <a:buSzTx/>
              <a:buFont typeface="Symbol" panose="05050102010706020507" pitchFamily="18" charset="2"/>
              <a:buNone/>
              <a:tabLst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F9CFC0-A7AD-2C8C-9D59-C70BD2BE1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3341406"/>
            <a:ext cx="8955087" cy="2367244"/>
          </a:xfrm>
        </p:spPr>
        <p:txBody>
          <a:bodyPr/>
          <a:lstStyle>
            <a:lvl1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  <a:lvl3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3pPr>
            <a:lvl4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4pPr>
            <a:lvl5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30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61E69-2267-3641-1BB8-DD1A9E382B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4" y="2649196"/>
            <a:ext cx="8939784" cy="6494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marR="0" indent="1730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DA12D"/>
              </a:buClr>
              <a:buSzTx/>
              <a:buFont typeface="Symbol" panose="05050102010706020507" pitchFamily="18" charset="2"/>
              <a:buNone/>
              <a:tabLst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F9CFC0-A7AD-2C8C-9D59-C70BD2BE1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3341406"/>
            <a:ext cx="8955087" cy="2367244"/>
          </a:xfrm>
        </p:spPr>
        <p:txBody>
          <a:bodyPr/>
          <a:lstStyle>
            <a:lvl1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  <a:lvl3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3pPr>
            <a:lvl4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4pPr>
            <a:lvl5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3F3196-3728-CF12-C85C-DFD4CE185E4F}"/>
              </a:ext>
            </a:extLst>
          </p:cNvPr>
          <p:cNvSpPr/>
          <p:nvPr userDrawn="1"/>
        </p:nvSpPr>
        <p:spPr>
          <a:xfrm>
            <a:off x="9867900" y="609601"/>
            <a:ext cx="1752600" cy="1752600"/>
          </a:xfrm>
          <a:prstGeom prst="rect">
            <a:avLst/>
          </a:prstGeom>
          <a:solidFill>
            <a:srgbClr val="EEEB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E8302-5BC5-ABF3-15BE-DA6DC970B49B}"/>
              </a:ext>
            </a:extLst>
          </p:cNvPr>
          <p:cNvSpPr txBox="1"/>
          <p:nvPr userDrawn="1"/>
        </p:nvSpPr>
        <p:spPr>
          <a:xfrm>
            <a:off x="9974301" y="824181"/>
            <a:ext cx="1539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DA12D"/>
                </a:solidFill>
                <a:latin typeface="ABC Whyte Medium" panose="020B0004040202060203" pitchFamily="34" charset="0"/>
                <a:ea typeface="ABC Whyte Medium" panose="020B0004040202060203" pitchFamily="34" charset="0"/>
              </a:rPr>
              <a:t>Copy and paste icon here from the Icon Library slide</a:t>
            </a:r>
          </a:p>
        </p:txBody>
      </p:sp>
    </p:spTree>
    <p:extLst>
      <p:ext uri="{BB962C8B-B14F-4D97-AF65-F5344CB8AC3E}">
        <p14:creationId xmlns:p14="http://schemas.microsoft.com/office/powerpoint/2010/main" val="266920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16" userDrawn="1">
          <p15:clr>
            <a:srgbClr val="FBAE40"/>
          </p15:clr>
        </p15:guide>
        <p15:guide id="2" pos="7320" userDrawn="1">
          <p15:clr>
            <a:srgbClr val="FBAE40"/>
          </p15:clr>
        </p15:guide>
        <p15:guide id="3" orient="horz" pos="384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_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DE57EC-17DE-7CC2-FAB8-0F28B8906A21}"/>
              </a:ext>
            </a:extLst>
          </p:cNvPr>
          <p:cNvSpPr/>
          <p:nvPr userDrawn="1"/>
        </p:nvSpPr>
        <p:spPr>
          <a:xfrm>
            <a:off x="0" y="0"/>
            <a:ext cx="12192000" cy="1142893"/>
          </a:xfrm>
          <a:prstGeom prst="rect">
            <a:avLst/>
          </a:prstGeom>
          <a:solidFill>
            <a:srgbClr val="5DA1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54266-FBB6-6E2E-3E74-4BE679B87073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2491B-F0CD-A199-C647-00E7E436342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60A10-22CC-7305-F54E-F20F0FDE9B66}"/>
              </a:ext>
            </a:extLst>
          </p:cNvPr>
          <p:cNvSpPr txBox="1"/>
          <p:nvPr userDrawn="1"/>
        </p:nvSpPr>
        <p:spPr>
          <a:xfrm>
            <a:off x="516274" y="239805"/>
            <a:ext cx="1115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BC Whyte Heavy" panose="020B0004040202060203" pitchFamily="34" charset="0"/>
                <a:ea typeface="ABC Whyte Heavy" panose="020B0004040202060203" pitchFamily="34" charset="0"/>
              </a:rPr>
              <a:t>THANK YOU!</a:t>
            </a:r>
          </a:p>
        </p:txBody>
      </p:sp>
      <p:pic>
        <p:nvPicPr>
          <p:cNvPr id="9" name="Picture 8" descr="green NCAT logo">
            <a:extLst>
              <a:ext uri="{FF2B5EF4-FFF2-40B4-BE49-F238E27FC236}">
                <a16:creationId xmlns:a16="http://schemas.microsoft.com/office/drawing/2014/main" id="{4B4DAEB4-14E5-B8B7-EF04-4642E41BF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88" t="18762" r="6547" b="17072"/>
          <a:stretch>
            <a:fillRect/>
          </a:stretch>
        </p:blipFill>
        <p:spPr>
          <a:xfrm>
            <a:off x="2816328" y="2051723"/>
            <a:ext cx="6559344" cy="151676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D5A8ED-2F63-0718-C460-72832F049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274" y="4231990"/>
            <a:ext cx="2543020" cy="1516766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701DFF96-7F3D-E513-C4D9-C2BA43051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7949" y="4231990"/>
            <a:ext cx="2543020" cy="151676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E85F6A53-5E33-8496-E431-7BAF438316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624" y="4231990"/>
            <a:ext cx="2543020" cy="151676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9A1EA8A-A1B2-3985-CBAC-9FCA091B46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1298" y="4231990"/>
            <a:ext cx="2543020" cy="151676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3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16" userDrawn="1">
          <p15:clr>
            <a:srgbClr val="FBAE40"/>
          </p15:clr>
        </p15:guide>
        <p15:guide id="2" pos="7320" userDrawn="1">
          <p15:clr>
            <a:srgbClr val="FBAE40"/>
          </p15:clr>
        </p15:guide>
        <p15:guide id="3" orient="horz" pos="384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E4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1847568"/>
            <a:ext cx="7909560" cy="2339421"/>
          </a:xfrm>
          <a:noFill/>
        </p:spPr>
        <p:txBody>
          <a:bodyPr anchor="b"/>
          <a:lstStyle>
            <a:lvl1pPr algn="ctr">
              <a:lnSpc>
                <a:spcPts val="3600"/>
              </a:lnSpc>
              <a:defRPr sz="36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3542-FFD5-0D23-0F9B-AB4BAA6D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933" y="4331367"/>
            <a:ext cx="7960091" cy="1559293"/>
          </a:xfrm>
        </p:spPr>
        <p:txBody>
          <a:bodyPr/>
          <a:lstStyle>
            <a:lvl1pPr marL="0" indent="0" algn="ctr">
              <a:buFontTx/>
              <a:buNone/>
              <a:defRPr sz="1800" b="0" i="0">
                <a:solidFill>
                  <a:srgbClr val="5DA12D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254B3-6F90-AC20-0B1E-10D2B759F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1257" y="518714"/>
            <a:ext cx="1509484" cy="316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FB588-A1F4-F822-4CBB-4D7D2A75D00B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21D14-FA63-9884-12E7-D390CFC65A3C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412786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23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048" y="1865376"/>
            <a:ext cx="9144000" cy="2386584"/>
          </a:xfrm>
        </p:spPr>
        <p:txBody>
          <a:bodyPr lIns="0" tIns="0" rIns="0" bIns="0" anchor="b"/>
          <a:lstStyle>
            <a:lvl1pPr algn="ctr">
              <a:lnSpc>
                <a:spcPts val="8000"/>
              </a:lnSpc>
              <a:defRPr sz="8000" b="1" i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622"/>
            <a:ext cx="9144000" cy="1164658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9B789-B73C-C211-A452-77D4A236FBB4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8904A-4AEA-F615-DC13-3D0C82FFADB3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3564621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048" y="1865376"/>
            <a:ext cx="9144000" cy="2386584"/>
          </a:xfrm>
        </p:spPr>
        <p:txBody>
          <a:bodyPr lIns="0" tIns="0" rIns="0" bIns="0" anchor="b"/>
          <a:lstStyle>
            <a:lvl1pPr algn="ctr">
              <a:lnSpc>
                <a:spcPts val="8000"/>
              </a:lnSpc>
              <a:defRPr sz="8000" b="1" i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622"/>
            <a:ext cx="9144000" cy="1164658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A9FC9-BF52-4D24-587F-34B230AC9DCF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49372-9823-A842-E096-6DE9E8590190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75551B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265278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C4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7048" y="1865376"/>
            <a:ext cx="9144000" cy="2386584"/>
          </a:xfrm>
        </p:spPr>
        <p:txBody>
          <a:bodyPr lIns="0" tIns="0" rIns="0" bIns="0" anchor="b"/>
          <a:lstStyle>
            <a:lvl1pPr algn="ctr">
              <a:lnSpc>
                <a:spcPts val="8000"/>
              </a:lnSpc>
              <a:defRPr sz="8000" b="1" i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BD4-C368-89E3-2665-4C4301CD2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622"/>
            <a:ext cx="9144000" cy="1164658"/>
          </a:xfrm>
        </p:spPr>
        <p:txBody>
          <a:bodyPr lIns="0" tIns="0" rIns="0" bIns="0"/>
          <a:lstStyle>
            <a:lvl1pPr marL="0" indent="0" algn="ctr">
              <a:buNone/>
              <a:defRPr sz="2400" b="1" i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E9A40-2438-E592-FFCC-1B0A1C4CD75C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4AE23-AD37-F62F-035A-0DFC4A040202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8CBFFF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1542632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5DA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3616-1EA2-9FC9-2361-A4B458FFF6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522651"/>
            <a:ext cx="9245065" cy="4713491"/>
          </a:xfrm>
        </p:spPr>
        <p:txBody>
          <a:bodyPr lIns="91440" tIns="45720" rIns="91440" bIns="45720" anchor="t">
            <a:noAutofit/>
          </a:bodyPr>
          <a:lstStyle>
            <a:lvl1pPr algn="l">
              <a:lnSpc>
                <a:spcPts val="6600"/>
              </a:lnSpc>
              <a:defRPr sz="6600" b="0" i="0">
                <a:solidFill>
                  <a:schemeClr val="bg1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D0A16-A128-650A-F8C6-CFAAD4F4D265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7FFA1-6C54-F38B-179A-2B75A7C8889E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29032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23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D05D-D586-9047-8AEC-57D30BBD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1709927"/>
            <a:ext cx="8743716" cy="4809744"/>
          </a:xfrm>
        </p:spPr>
        <p:txBody>
          <a:bodyPr lIns="0" tIns="0" rIns="0" bIns="0" anchor="b"/>
          <a:lstStyle>
            <a:lvl1pPr>
              <a:lnSpc>
                <a:spcPts val="7500"/>
              </a:lnSpc>
              <a:defRPr sz="9000" b="1" i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NCAT logo carrot color">
            <a:extLst>
              <a:ext uri="{FF2B5EF4-FFF2-40B4-BE49-F238E27FC236}">
                <a16:creationId xmlns:a16="http://schemas.microsoft.com/office/drawing/2014/main" id="{F5D22CD1-B0AA-9903-4AFC-446962A5A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64" y="518714"/>
            <a:ext cx="1512317" cy="31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A425F-AE06-EC9D-9D22-CDD656D4B29A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FF6243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20164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5EA74E2A-FBF3-0488-4A68-2A80DDB41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l="3127" t="4325" b="2302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CD05D-D586-9047-8AEC-57D30BBD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1709928"/>
            <a:ext cx="8743716" cy="4809744"/>
          </a:xfrm>
        </p:spPr>
        <p:txBody>
          <a:bodyPr lIns="0" tIns="0" rIns="0" bIns="0" anchor="b"/>
          <a:lstStyle>
            <a:lvl1pPr>
              <a:lnSpc>
                <a:spcPts val="7500"/>
              </a:lnSpc>
              <a:defRPr sz="9000" b="1" i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3F745-BA45-E3FE-D271-5E24BE72F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564" y="518714"/>
            <a:ext cx="1509489" cy="31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53B56-D335-6A35-9CBE-30B57DC02561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164995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519442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5194427" cy="1399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33478-1FCF-54C6-A342-586CCFF5F3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0338" y="4672584"/>
            <a:ext cx="5194427" cy="1420567"/>
          </a:xfrm>
        </p:spPr>
        <p:txBody>
          <a:bodyPr/>
          <a:lstStyle>
            <a:lvl1pPr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-283464">
              <a:defRPr sz="1400">
                <a:solidFill>
                  <a:srgbClr val="1E4415"/>
                </a:solidFill>
              </a:defRPr>
            </a:lvl2pPr>
            <a:lvl3pPr marL="502920" indent="-283464">
              <a:defRPr sz="1400">
                <a:solidFill>
                  <a:srgbClr val="1E4415"/>
                </a:solidFill>
              </a:defRPr>
            </a:lvl3pPr>
            <a:lvl4pPr marL="685800" indent="-283464">
              <a:defRPr sz="1400">
                <a:solidFill>
                  <a:srgbClr val="1E4415"/>
                </a:solidFill>
              </a:defRPr>
            </a:lvl4pPr>
            <a:lvl5pPr marL="868680" indent="-283464">
              <a:defRPr sz="1400">
                <a:solidFill>
                  <a:srgbClr val="1E441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8B167-78A5-5C07-FF01-08FE8876624D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268573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519442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5194427" cy="1399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33478-1FCF-54C6-A342-586CCFF5F3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0338" y="4672585"/>
            <a:ext cx="5194427" cy="301068"/>
          </a:xfrm>
        </p:spPr>
        <p:txBody>
          <a:bodyPr>
            <a:noAutofit/>
          </a:bodyPr>
          <a:lstStyle>
            <a:lvl1pPr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-283464">
              <a:defRPr sz="1400">
                <a:solidFill>
                  <a:srgbClr val="1E4415"/>
                </a:solidFill>
              </a:defRPr>
            </a:lvl2pPr>
            <a:lvl3pPr marL="502920" indent="-283464">
              <a:defRPr sz="1400">
                <a:solidFill>
                  <a:srgbClr val="1E4415"/>
                </a:solidFill>
              </a:defRPr>
            </a:lvl3pPr>
            <a:lvl4pPr marL="685800" indent="-283464">
              <a:defRPr sz="1400">
                <a:solidFill>
                  <a:srgbClr val="1E4415"/>
                </a:solidFill>
              </a:defRPr>
            </a:lvl4pPr>
            <a:lvl5pPr marL="868680" indent="-283464">
              <a:defRPr sz="1400">
                <a:solidFill>
                  <a:srgbClr val="1E441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8B167-78A5-5C07-FF01-08FE8876624D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DD04ED-3F34-A8D1-89FD-903AC85014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3988" y="4999038"/>
            <a:ext cx="5211762" cy="1146175"/>
          </a:xfrm>
        </p:spPr>
        <p:txBody>
          <a:bodyPr/>
          <a:lstStyle>
            <a:lvl1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  <a:lvl3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3pPr>
            <a:lvl4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4pPr>
            <a:lvl5pPr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46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393223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3932237" cy="26883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37E7E7-E10F-2031-9EEF-202BA554638C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</p:spTree>
    <p:extLst>
      <p:ext uri="{BB962C8B-B14F-4D97-AF65-F5344CB8AC3E}">
        <p14:creationId xmlns:p14="http://schemas.microsoft.com/office/powerpoint/2010/main" val="39817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527" y="1755648"/>
            <a:ext cx="3932237" cy="1399032"/>
          </a:xfrm>
        </p:spPr>
        <p:txBody>
          <a:bodyPr anchor="b"/>
          <a:lstStyle>
            <a:lvl1pPr>
              <a:defRPr sz="32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0528" y="3218688"/>
            <a:ext cx="3932237" cy="26883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E3506-E817-7F49-A5C0-20E9FF96B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6573" y="518714"/>
            <a:ext cx="1509484" cy="31685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E87DC2-1ED0-9771-1A52-619BAF40B7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718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2EB8B-8EB9-1A10-41CB-1C0ADDD388CF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4396844-AF36-E301-ED91-9EE562410B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2280" y="3429000"/>
            <a:ext cx="2971800" cy="3429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98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3D0-5CA0-D9D8-3DC1-48A73A2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978852"/>
            <a:ext cx="3932237" cy="1151700"/>
          </a:xfrm>
        </p:spPr>
        <p:txBody>
          <a:bodyPr anchor="b"/>
          <a:lstStyle>
            <a:lvl1pPr>
              <a:defRPr sz="2800" b="1" i="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ED577-F2FC-1900-6E3A-E9816630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931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6B44-08AD-9CB4-882D-CFA78211C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7" y="2194560"/>
            <a:ext cx="4663439" cy="32918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33478-1FCF-54C6-A342-586CCFF5F3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8056" y="512064"/>
            <a:ext cx="4807885" cy="265176"/>
          </a:xfrm>
        </p:spPr>
        <p:txBody>
          <a:bodyPr/>
          <a:lstStyle>
            <a:lvl1pPr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-283464">
              <a:defRPr sz="1400">
                <a:solidFill>
                  <a:srgbClr val="1E4415"/>
                </a:solidFill>
              </a:defRPr>
            </a:lvl2pPr>
            <a:lvl3pPr marL="502920" indent="-283464">
              <a:defRPr sz="1400">
                <a:solidFill>
                  <a:srgbClr val="1E4415"/>
                </a:solidFill>
              </a:defRPr>
            </a:lvl3pPr>
            <a:lvl4pPr marL="685800" indent="-283464">
              <a:defRPr sz="1400">
                <a:solidFill>
                  <a:srgbClr val="1E4415"/>
                </a:solidFill>
              </a:defRPr>
            </a:lvl4pPr>
            <a:lvl5pPr marL="868680" indent="-283464">
              <a:defRPr sz="1400">
                <a:solidFill>
                  <a:srgbClr val="1E441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D9C53-FFEC-CB3A-9CA1-720E98130B79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2092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E5E8-A9D0-8EF6-47DC-58E1AB9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46888"/>
            <a:ext cx="8939784" cy="2386584"/>
          </a:xfrm>
        </p:spPr>
        <p:txBody>
          <a:bodyPr anchor="b"/>
          <a:lstStyle>
            <a:lvl1pPr>
              <a:lnSpc>
                <a:spcPts val="8000"/>
              </a:lnSpc>
              <a:defRPr sz="80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3542-FFD5-0D23-0F9B-AB4BAA6DA9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616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93F60-7786-E06B-5D38-DB13BBB5A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014468" y="965398"/>
            <a:ext cx="1159588" cy="29352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198380-CE49-7592-FA82-B3FC8A268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483351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D3586C-E912-D125-B503-EACB945C0A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10086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E5B72E-585C-B756-F594-BC67FC2F8CE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36821" y="3017520"/>
            <a:ext cx="1645179" cy="2707790"/>
          </a:xfr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defRPr>
            </a:lvl1pPr>
            <a:lvl2pPr marL="0" indent="0">
              <a:buFontTx/>
              <a:buNone/>
              <a:defRPr sz="1300" b="0" i="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E001D-C2EA-168C-E6EB-235E95050299}"/>
              </a:ext>
            </a:extLst>
          </p:cNvPr>
          <p:cNvSpPr txBox="1"/>
          <p:nvPr userDrawn="1"/>
        </p:nvSpPr>
        <p:spPr>
          <a:xfrm>
            <a:off x="8193023" y="6200336"/>
            <a:ext cx="35112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NCAT.ORG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E0494-A803-C144-482B-5783D319809C}"/>
              </a:ext>
            </a:extLst>
          </p:cNvPr>
          <p:cNvSpPr txBox="1"/>
          <p:nvPr userDrawn="1"/>
        </p:nvSpPr>
        <p:spPr>
          <a:xfrm>
            <a:off x="356616" y="6202024"/>
            <a:ext cx="4644262" cy="345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i="0" dirty="0">
                <a:solidFill>
                  <a:srgbClr val="5DA12D"/>
                </a:solidFill>
                <a:latin typeface="ABC Whyte Heavy" panose="020B0004040202060203" pitchFamily="34" charset="77"/>
                <a:ea typeface="ABC Whyte Heavy" panose="020B0004040202060203" pitchFamily="34" charset="77"/>
              </a:rPr>
              <a:t>Trusted Support for Land Stewards</a:t>
            </a:r>
          </a:p>
        </p:txBody>
      </p:sp>
    </p:spTree>
    <p:extLst>
      <p:ext uri="{BB962C8B-B14F-4D97-AF65-F5344CB8AC3E}">
        <p14:creationId xmlns:p14="http://schemas.microsoft.com/office/powerpoint/2010/main" val="31927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152BD-9923-A7FB-A4DC-1D574250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D6EC-6EFC-8DA6-AC3C-4E0D65AF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08954-FACD-1C75-EAF9-A1B64BE62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B0885-0635-B046-856B-4A4B2785773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0681-320B-39AF-4139-C3B3D91F9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16B4-173E-A33E-93A8-812FA4A05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297AED-443E-E649-84D8-ABEAACC17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61" r:id="rId4"/>
    <p:sldLayoutId id="2147483675" r:id="rId5"/>
    <p:sldLayoutId id="2147483662" r:id="rId6"/>
    <p:sldLayoutId id="2147483665" r:id="rId7"/>
    <p:sldLayoutId id="2147483663" r:id="rId8"/>
    <p:sldLayoutId id="2147483666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DA12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DA12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rowtoknownow@gmail.com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2497-F392-68A0-FA3B-510AC93A4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6370"/>
            <a:ext cx="12192000" cy="327590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BC Whyte Heavy"/>
              </a:rPr>
              <a:t>Crops Suitable for </a:t>
            </a:r>
            <a:br>
              <a:rPr lang="en-US" sz="7200" dirty="0">
                <a:latin typeface="ABC Whyte Heavy"/>
              </a:rPr>
            </a:br>
            <a:r>
              <a:rPr lang="en-US" sz="7200" dirty="0">
                <a:latin typeface="ABC Whyte Heavy"/>
              </a:rPr>
              <a:t>your Small Farms </a:t>
            </a:r>
            <a:br>
              <a:rPr lang="en-US" sz="7200" dirty="0">
                <a:latin typeface="ABC Whyte Heavy"/>
              </a:rPr>
            </a:br>
            <a:r>
              <a:rPr lang="en-US" sz="7200" dirty="0">
                <a:latin typeface="ABC Whyte Heavy"/>
              </a:rPr>
              <a:t>and Gardens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EB27C-2838-A84E-1576-EE76BE81B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6839"/>
            <a:ext cx="9144000" cy="649224"/>
          </a:xfrm>
        </p:spPr>
        <p:txBody>
          <a:bodyPr>
            <a:normAutofit/>
          </a:bodyPr>
          <a:lstStyle/>
          <a:p>
            <a:r>
              <a:rPr lang="en-US" dirty="0"/>
              <a:t>Bill Evans, WBE Ag and Environmental Training Center</a:t>
            </a:r>
          </a:p>
        </p:txBody>
      </p:sp>
    </p:spTree>
    <p:extLst>
      <p:ext uri="{BB962C8B-B14F-4D97-AF65-F5344CB8AC3E}">
        <p14:creationId xmlns:p14="http://schemas.microsoft.com/office/powerpoint/2010/main" val="306637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27C8-472D-9250-4857-47CCA51F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978852"/>
            <a:ext cx="5731854" cy="11517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BC Whyte Black"/>
              </a:rPr>
              <a:t>Considerations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7035F52-AEF2-45F3-850D-2981A8DDB3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20" t="4482" r="21697" b="5224"/>
          <a:stretch>
            <a:fillRect/>
          </a:stretch>
        </p:blipFill>
        <p:spPr>
          <a:xfrm>
            <a:off x="6379724" y="-194"/>
            <a:ext cx="5811903" cy="68612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78CE1-FE87-D76A-D7BC-88B487002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291" y="2194560"/>
            <a:ext cx="4493205" cy="32918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Previous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Seed or Transplant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Plant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Difficulty and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Markets if Selling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 Display"/>
              </a:rPr>
              <a:t>Likes/Dislikes</a:t>
            </a:r>
          </a:p>
        </p:txBody>
      </p:sp>
    </p:spTree>
    <p:extLst>
      <p:ext uri="{BB962C8B-B14F-4D97-AF65-F5344CB8AC3E}">
        <p14:creationId xmlns:p14="http://schemas.microsoft.com/office/powerpoint/2010/main" val="372219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FA34-E67E-A62F-4E07-996A661C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464" y="533728"/>
            <a:ext cx="5032300" cy="229073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BC Whyte Black"/>
              </a:rPr>
              <a:t>Beginner Crops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B5031-3FBF-F5D9-EB96-53C52E96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2655" y="2994288"/>
            <a:ext cx="2721981" cy="3072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Turnip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Mustard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Collard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Kale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Lettuce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Beans and Peas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Okra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Hot Peppers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Blueberries</a:t>
            </a:r>
          </a:p>
          <a:p>
            <a:endParaRPr lang="en-US" sz="1800" b="1" dirty="0">
              <a:latin typeface="Aptos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E361FCE-8FD2-B046-CF63-59B4889785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429" r="6364" b="13793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425679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22DA-9D60-7AC9-0A6B-2D253BA8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09D895F-7F31-272A-FB8B-935333F2A3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02" r="26302"/>
          <a:stretch/>
        </p:blipFill>
        <p:spPr>
          <a:xfrm>
            <a:off x="0" y="0"/>
            <a:ext cx="6096000" cy="6858000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BDDEF59-892C-5B0D-C2B0-916983AC8535}"/>
              </a:ext>
            </a:extLst>
          </p:cNvPr>
          <p:cNvSpPr txBox="1">
            <a:spLocks/>
          </p:cNvSpPr>
          <p:nvPr/>
        </p:nvSpPr>
        <p:spPr>
          <a:xfrm>
            <a:off x="6672464" y="533728"/>
            <a:ext cx="5032300" cy="2290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Black"/>
              </a:rPr>
              <a:t>Intermediate Crops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9FA8E2-F3B9-C7F2-A034-577CC3992BC1}"/>
              </a:ext>
            </a:extLst>
          </p:cNvPr>
          <p:cNvSpPr txBox="1">
            <a:spLocks/>
          </p:cNvSpPr>
          <p:nvPr/>
        </p:nvSpPr>
        <p:spPr>
          <a:xfrm>
            <a:off x="6672655" y="2994288"/>
            <a:ext cx="4400002" cy="3072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Bell Peppers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Tomatoes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Broccoli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Cabbage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Asian Greens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Squash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Watermelon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Potatoes and Sweet Potatoes</a:t>
            </a:r>
            <a:endParaRPr lang="en-US" sz="180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Onions and Leeks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888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92585-04F4-148E-67BB-2C8B68C7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31C35EC-2395-5DBF-CF0E-1247D04C9B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/>
        </p:blipFill>
        <p:spPr>
          <a:xfrm>
            <a:off x="0" y="0"/>
            <a:ext cx="6096000" cy="68580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579E92-2B82-EE13-CCE1-B5760F64043F}"/>
              </a:ext>
            </a:extLst>
          </p:cNvPr>
          <p:cNvSpPr txBox="1">
            <a:spLocks/>
          </p:cNvSpPr>
          <p:nvPr/>
        </p:nvSpPr>
        <p:spPr>
          <a:xfrm>
            <a:off x="6672464" y="533728"/>
            <a:ext cx="5032300" cy="2290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5DA12D"/>
                </a:solidFill>
                <a:latin typeface="ABC Whyte Black" panose="020B0004040202060203" pitchFamily="34" charset="77"/>
                <a:ea typeface="ABC Whyte Black" panose="020B0004040202060203" pitchFamily="34" charset="77"/>
                <a:cs typeface="+mj-cs"/>
              </a:defRPr>
            </a:lvl1pPr>
          </a:lstStyle>
          <a:p>
            <a:r>
              <a:rPr lang="en-US" sz="5400" dirty="0">
                <a:latin typeface="ABC Whyte Black"/>
              </a:rPr>
              <a:t>Advanced Crops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108A0C-0E25-5E52-F3EE-BC4586B0DC62}"/>
              </a:ext>
            </a:extLst>
          </p:cNvPr>
          <p:cNvSpPr txBox="1">
            <a:spLocks/>
          </p:cNvSpPr>
          <p:nvPr/>
        </p:nvSpPr>
        <p:spPr>
          <a:xfrm>
            <a:off x="6672655" y="2994288"/>
            <a:ext cx="4400002" cy="3072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400" b="0" i="0" kern="1200">
                <a:solidFill>
                  <a:srgbClr val="1E4415"/>
                </a:solidFill>
                <a:latin typeface="ABC Whyte Book" panose="020B0004040202060203" pitchFamily="34" charset="77"/>
                <a:ea typeface="ABC Whyte Book" panose="020B0004040202060203" pitchFamily="34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DA12D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Spinach</a:t>
            </a:r>
            <a:endParaRPr lang="en-US" sz="1800" dirty="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Cauliflower</a:t>
            </a:r>
            <a:endParaRPr lang="en-US" sz="1800" dirty="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Brussels Sprouts</a:t>
            </a:r>
            <a:endParaRPr lang="en-US" sz="1800" dirty="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Pumpkin</a:t>
            </a:r>
            <a:endParaRPr lang="en-US" sz="1800" dirty="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Sweet Corn</a:t>
            </a:r>
            <a:endParaRPr lang="en-US" sz="1800" dirty="0"/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r>
              <a:rPr lang="en-US" sz="1800" b="1" dirty="0"/>
              <a:t>Strawberries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164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F96B-A35D-65B1-66CB-48E23FBF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71" y="1207164"/>
            <a:ext cx="7958197" cy="2039485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BC Whyte Heavy"/>
              </a:rPr>
              <a:t>Questions? 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DDB0-4164-43A7-AEB1-03D8FD01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933" y="3431559"/>
            <a:ext cx="7960091" cy="2459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BC Whyte Black"/>
              </a:rPr>
              <a:t>Contact Bill Evans, Ph.D.,</a:t>
            </a:r>
            <a:endParaRPr lang="en-US" sz="2800">
              <a:latin typeface="ABC Whyte Black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solidFill>
                  <a:srgbClr val="467886"/>
                </a:solidFill>
                <a:latin typeface="ABC Whyte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growtoknownow@gmail.com</a:t>
            </a:r>
            <a:endParaRPr lang="en-US" sz="2800" dirty="0">
              <a:latin typeface="ABC Whyte Black"/>
            </a:endParaRPr>
          </a:p>
          <a:p>
            <a:r>
              <a:rPr lang="en-US" sz="2800" dirty="0">
                <a:latin typeface="ABC Whyte Black"/>
              </a:rPr>
              <a:t>Cell: (601)-668-8997</a:t>
            </a:r>
          </a:p>
          <a:p>
            <a:endParaRPr lang="en-US" sz="2800" dirty="0">
              <a:latin typeface="ABC Whyte Black"/>
            </a:endParaRPr>
          </a:p>
        </p:txBody>
      </p:sp>
    </p:spTree>
    <p:extLst>
      <p:ext uri="{BB962C8B-B14F-4D97-AF65-F5344CB8AC3E}">
        <p14:creationId xmlns:p14="http://schemas.microsoft.com/office/powerpoint/2010/main" val="238259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AT_presentation_v3[13]  -  Read-Only" id="{6E42AA83-CFD2-824E-9886-CBF802C75966}" vid="{1AD2C83B-EE26-024E-B5DA-AF3A674981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6383458D9A241A89A4485D04239F6" ma:contentTypeVersion="15" ma:contentTypeDescription="Create a new document." ma:contentTypeScope="" ma:versionID="7c3f9609087eeb1e5ecce1fa2386cb1a">
  <xsd:schema xmlns:xsd="http://www.w3.org/2001/XMLSchema" xmlns:xs="http://www.w3.org/2001/XMLSchema" xmlns:p="http://schemas.microsoft.com/office/2006/metadata/properties" xmlns:ns2="e98676bf-d5d3-42ea-bbab-14b42fdb4daf" xmlns:ns3="001dcb4a-441a-45cb-8967-64a5bf2d22da" targetNamespace="http://schemas.microsoft.com/office/2006/metadata/properties" ma:root="true" ma:fieldsID="b24377d6b4e93e764e68b14b51913dc2" ns2:_="" ns3:_="">
    <xsd:import namespace="e98676bf-d5d3-42ea-bbab-14b42fdb4daf"/>
    <xsd:import namespace="001dcb4a-441a-45cb-8967-64a5bf2d2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676bf-d5d3-42ea-bbab-14b42fdb4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377ae69-9df0-4bf8-879d-b07713266c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dcb4a-441a-45cb-8967-64a5bf2d2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36906df-2344-4931-894f-788252a78eda}" ma:internalName="TaxCatchAll" ma:showField="CatchAllData" ma:web="001dcb4a-441a-45cb-8967-64a5bf2d2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676bf-d5d3-42ea-bbab-14b42fdb4daf">
      <Terms xmlns="http://schemas.microsoft.com/office/infopath/2007/PartnerControls"/>
    </lcf76f155ced4ddcb4097134ff3c332f>
    <TaxCatchAll xmlns="001dcb4a-441a-45cb-8967-64a5bf2d22da" xsi:nil="true"/>
  </documentManagement>
</p:properties>
</file>

<file path=customXml/itemProps1.xml><?xml version="1.0" encoding="utf-8"?>
<ds:datastoreItem xmlns:ds="http://schemas.openxmlformats.org/officeDocument/2006/customXml" ds:itemID="{734AFA00-8854-41BB-80D4-7C36E56A3C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97D40E-AFD0-497C-AD85-19A4795353D5}">
  <ds:schemaRefs>
    <ds:schemaRef ds:uri="001dcb4a-441a-45cb-8967-64a5bf2d22da"/>
    <ds:schemaRef ds:uri="e98676bf-d5d3-42ea-bbab-14b42fdb4d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AB535D-2E18-4FAC-87A9-6C25FAB20F46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01dcb4a-441a-45cb-8967-64a5bf2d22da"/>
    <ds:schemaRef ds:uri="e98676bf-d5d3-42ea-bbab-14b42fdb4d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2004</TotalTime>
  <Words>100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Crops Suitable for  your Small Farms  and Gardens</vt:lpstr>
      <vt:lpstr>Considerations</vt:lpstr>
      <vt:lpstr>Beginner Crops</vt:lpstr>
      <vt:lpstr>PowerPoint Presentation</vt:lpstr>
      <vt:lpstr>PowerPoint Presentation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Schanelle Saldanha (Omnicom)</dc:creator>
  <cp:lastModifiedBy>Nina Prater</cp:lastModifiedBy>
  <cp:revision>85</cp:revision>
  <dcterms:created xsi:type="dcterms:W3CDTF">2025-12-03T20:54:09Z</dcterms:created>
  <dcterms:modified xsi:type="dcterms:W3CDTF">2026-01-30T16:38:04Z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0x0101004AB6383458D9A241A89A4485D04239F6</vt:lpwstr>
  </property>
  <property fmtid="{D5CDD505-2E9C-101B-9397-08002B2CF9AE}" pid="3" name="MediaServiceImageTags">
    <vt:lpwstr/>
  </property>
  <property fmtid="{D5CDD505-2E9C-101B-9397-08002B2CF9AE}" pid="4" name="MSIP_Label_a844c618-538c-404a-b2f6-f58b5e4f4fae_Enabled">
    <vt:lpwstr>true</vt:lpwstr>
  </property>
  <property fmtid="{D5CDD505-2E9C-101B-9397-08002B2CF9AE}" pid="5" name="MSIP_Label_a844c618-538c-404a-b2f6-f58b5e4f4fae_SetDate">
    <vt:lpwstr>2025-11-24T17:10:01Z</vt:lpwstr>
  </property>
  <property fmtid="{D5CDD505-2E9C-101B-9397-08002B2CF9AE}" pid="6" name="MSIP_Label_a844c618-538c-404a-b2f6-f58b5e4f4fae_Method">
    <vt:lpwstr>Privileged</vt:lpwstr>
  </property>
  <property fmtid="{D5CDD505-2E9C-101B-9397-08002B2CF9AE}" pid="7" name="MSIP_Label_a844c618-538c-404a-b2f6-f58b5e4f4fae_Name">
    <vt:lpwstr>Public</vt:lpwstr>
  </property>
  <property fmtid="{D5CDD505-2E9C-101B-9397-08002B2CF9AE}" pid="8" name="MSIP_Label_a844c618-538c-404a-b2f6-f58b5e4f4fae_SiteId">
    <vt:lpwstr>41eb501a-f671-4ce0-a5bf-b64168c3705f</vt:lpwstr>
  </property>
  <property fmtid="{D5CDD505-2E9C-101B-9397-08002B2CF9AE}" pid="9" name="MSIP_Label_a844c618-538c-404a-b2f6-f58b5e4f4fae_ActionId">
    <vt:lpwstr>a06d6438-6353-4f6c-ad4c-647add5cba3d</vt:lpwstr>
  </property>
  <property fmtid="{D5CDD505-2E9C-101B-9397-08002B2CF9AE}" pid="10" name="MSIP_Label_a844c618-538c-404a-b2f6-f58b5e4f4fae_ContentBits">
    <vt:lpwstr>0</vt:lpwstr>
  </property>
  <property fmtid="{D5CDD505-2E9C-101B-9397-08002B2CF9AE}" pid="11" name="MSIP_Label_a844c618-538c-404a-b2f6-f58b5e4f4fae_Tag">
    <vt:lpwstr>50, 0, 1, 1</vt:lpwstr>
  </property>
</Properties>
</file>