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04" r:id="rId5"/>
    <p:sldId id="302" r:id="rId6"/>
    <p:sldId id="303" r:id="rId7"/>
    <p:sldId id="272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415"/>
    <a:srgbClr val="5DA12D"/>
    <a:srgbClr val="0C435F"/>
    <a:srgbClr val="8CBFFF"/>
    <a:srgbClr val="EEEBE6"/>
    <a:srgbClr val="75551B"/>
    <a:srgbClr val="FF6243"/>
    <a:srgbClr val="723937"/>
    <a:srgbClr val="FFD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4B20B-DD0C-9EED-5304-0AAAB94FB61F}" v="299" dt="2026-01-30T16:20:10.225"/>
    <p1510:client id="{51F14B84-5C7D-EAE9-330B-5136307D24F3}" v="46" dt="2026-01-29T23:39:02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24" autoAdjust="0"/>
    <p:restoredTop sz="94688"/>
  </p:normalViewPr>
  <p:slideViewPr>
    <p:cSldViewPr snapToGrid="0">
      <p:cViewPr varScale="1">
        <p:scale>
          <a:sx n="78" d="100"/>
          <a:sy n="78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h" userId="S::amys@ncat.org::41d967b8-18d8-442f-98f2-78d32c20e267" providerId="AD" clId="Web-{4224B20B-DD0C-9EED-5304-0AAAB94FB61F}"/>
    <pc:docChg chg="addSld delSld modSld">
      <pc:chgData name="Amy Smith" userId="S::amys@ncat.org::41d967b8-18d8-442f-98f2-78d32c20e267" providerId="AD" clId="Web-{4224B20B-DD0C-9EED-5304-0AAAB94FB61F}" dt="2026-01-30T16:20:10.225" v="288" actId="20577"/>
      <pc:docMkLst>
        <pc:docMk/>
      </pc:docMkLst>
      <pc:sldChg chg="modSp">
        <pc:chgData name="Amy Smith" userId="S::amys@ncat.org::41d967b8-18d8-442f-98f2-78d32c20e267" providerId="AD" clId="Web-{4224B20B-DD0C-9EED-5304-0AAAB94FB61F}" dt="2026-01-30T16:11:53.046" v="206" actId="20577"/>
        <pc:sldMkLst>
          <pc:docMk/>
          <pc:sldMk cId="4256792397" sldId="272"/>
        </pc:sldMkLst>
        <pc:spChg chg="mod">
          <ac:chgData name="Amy Smith" userId="S::amys@ncat.org::41d967b8-18d8-442f-98f2-78d32c20e267" providerId="AD" clId="Web-{4224B20B-DD0C-9EED-5304-0AAAB94FB61F}" dt="2026-01-30T16:11:04.483" v="202" actId="20577"/>
          <ac:spMkLst>
            <pc:docMk/>
            <pc:sldMk cId="4256792397" sldId="272"/>
            <ac:spMk id="2" creationId="{AFA6FA34-E67E-A62F-4E07-996A661C7077}"/>
          </ac:spMkLst>
        </pc:spChg>
        <pc:spChg chg="mod">
          <ac:chgData name="Amy Smith" userId="S::amys@ncat.org::41d967b8-18d8-442f-98f2-78d32c20e267" providerId="AD" clId="Web-{4224B20B-DD0C-9EED-5304-0AAAB94FB61F}" dt="2026-01-30T16:11:53.046" v="206" actId="20577"/>
          <ac:spMkLst>
            <pc:docMk/>
            <pc:sldMk cId="4256792397" sldId="272"/>
            <ac:spMk id="4" creationId="{334B5031-3FBF-F5D9-EB96-53C52E963825}"/>
          </ac:spMkLst>
        </pc:spChg>
      </pc:sldChg>
      <pc:sldChg chg="modSp">
        <pc:chgData name="Amy Smith" userId="S::amys@ncat.org::41d967b8-18d8-442f-98f2-78d32c20e267" providerId="AD" clId="Web-{4224B20B-DD0C-9EED-5304-0AAAB94FB61F}" dt="2026-01-30T16:10:52.686" v="201" actId="20577"/>
        <pc:sldMkLst>
          <pc:docMk/>
          <pc:sldMk cId="2911020001" sldId="302"/>
        </pc:sldMkLst>
        <pc:spChg chg="mod">
          <ac:chgData name="Amy Smith" userId="S::amys@ncat.org::41d967b8-18d8-442f-98f2-78d32c20e267" providerId="AD" clId="Web-{4224B20B-DD0C-9EED-5304-0AAAB94FB61F}" dt="2026-01-30T16:10:52.686" v="201" actId="20577"/>
          <ac:spMkLst>
            <pc:docMk/>
            <pc:sldMk cId="2911020001" sldId="302"/>
            <ac:spMk id="4" creationId="{99EE4109-FF50-F40A-75AE-873FABF4ADF2}"/>
          </ac:spMkLst>
        </pc:spChg>
        <pc:spChg chg="mod">
          <ac:chgData name="Amy Smith" userId="S::amys@ncat.org::41d967b8-18d8-442f-98f2-78d32c20e267" providerId="AD" clId="Web-{4224B20B-DD0C-9EED-5304-0AAAB94FB61F}" dt="2026-01-30T15:17:31.423" v="16" actId="20577"/>
          <ac:spMkLst>
            <pc:docMk/>
            <pc:sldMk cId="2911020001" sldId="302"/>
            <ac:spMk id="27" creationId="{A43CFFB6-92AF-F004-DA3A-FE34CDCFDB0D}"/>
          </ac:spMkLst>
        </pc:spChg>
      </pc:sldChg>
      <pc:sldChg chg="modSp">
        <pc:chgData name="Amy Smith" userId="S::amys@ncat.org::41d967b8-18d8-442f-98f2-78d32c20e267" providerId="AD" clId="Web-{4224B20B-DD0C-9EED-5304-0AAAB94FB61F}" dt="2026-01-30T15:14:48.437" v="5" actId="14100"/>
        <pc:sldMkLst>
          <pc:docMk/>
          <pc:sldMk cId="20631690" sldId="304"/>
        </pc:sldMkLst>
        <pc:spChg chg="mod">
          <ac:chgData name="Amy Smith" userId="S::amys@ncat.org::41d967b8-18d8-442f-98f2-78d32c20e267" providerId="AD" clId="Web-{4224B20B-DD0C-9EED-5304-0AAAB94FB61F}" dt="2026-01-30T15:14:48.437" v="5" actId="14100"/>
          <ac:spMkLst>
            <pc:docMk/>
            <pc:sldMk cId="20631690" sldId="304"/>
            <ac:spMk id="2" creationId="{3E7CD790-725D-2B8F-2C9B-AEAECB2F8ED8}"/>
          </ac:spMkLst>
        </pc:spChg>
        <pc:spChg chg="mod">
          <ac:chgData name="Amy Smith" userId="S::amys@ncat.org::41d967b8-18d8-442f-98f2-78d32c20e267" providerId="AD" clId="Web-{4224B20B-DD0C-9EED-5304-0AAAB94FB61F}" dt="2026-01-30T15:14:26.422" v="0" actId="14100"/>
          <ac:spMkLst>
            <pc:docMk/>
            <pc:sldMk cId="20631690" sldId="304"/>
            <ac:spMk id="3" creationId="{F8609CA4-BAF2-5652-B231-07678B3F4F34}"/>
          </ac:spMkLst>
        </pc:spChg>
      </pc:sldChg>
      <pc:sldChg chg="modSp">
        <pc:chgData name="Amy Smith" userId="S::amys@ncat.org::41d967b8-18d8-442f-98f2-78d32c20e267" providerId="AD" clId="Web-{4224B20B-DD0C-9EED-5304-0AAAB94FB61F}" dt="2026-01-30T16:12:22.203" v="209" actId="20577"/>
        <pc:sldMkLst>
          <pc:docMk/>
          <pc:sldMk cId="620821539" sldId="305"/>
        </pc:sldMkLst>
        <pc:spChg chg="mod">
          <ac:chgData name="Amy Smith" userId="S::amys@ncat.org::41d967b8-18d8-442f-98f2-78d32c20e267" providerId="AD" clId="Web-{4224B20B-DD0C-9EED-5304-0AAAB94FB61F}" dt="2026-01-30T16:01:29.385" v="115" actId="20577"/>
          <ac:spMkLst>
            <pc:docMk/>
            <pc:sldMk cId="620821539" sldId="305"/>
            <ac:spMk id="2" creationId="{A4F73882-A3E4-B2C3-FDFA-9A35399A87D8}"/>
          </ac:spMkLst>
        </pc:spChg>
        <pc:spChg chg="mod">
          <ac:chgData name="Amy Smith" userId="S::amys@ncat.org::41d967b8-18d8-442f-98f2-78d32c20e267" providerId="AD" clId="Web-{4224B20B-DD0C-9EED-5304-0AAAB94FB61F}" dt="2026-01-30T16:12:12.171" v="208" actId="20577"/>
          <ac:spMkLst>
            <pc:docMk/>
            <pc:sldMk cId="620821539" sldId="305"/>
            <ac:spMk id="3" creationId="{8360F3A3-DCE7-317A-FC2C-AD433CA3002B}"/>
          </ac:spMkLst>
        </pc:spChg>
        <pc:spChg chg="mod">
          <ac:chgData name="Amy Smith" userId="S::amys@ncat.org::41d967b8-18d8-442f-98f2-78d32c20e267" providerId="AD" clId="Web-{4224B20B-DD0C-9EED-5304-0AAAB94FB61F}" dt="2026-01-30T16:12:22.203" v="209" actId="20577"/>
          <ac:spMkLst>
            <pc:docMk/>
            <pc:sldMk cId="620821539" sldId="305"/>
            <ac:spMk id="4" creationId="{EF5C8C69-9FCE-5DFE-9F4E-501BAC573BF9}"/>
          </ac:spMkLst>
        </pc:spChg>
      </pc:sldChg>
      <pc:sldChg chg="addSp delSp modSp">
        <pc:chgData name="Amy Smith" userId="S::amys@ncat.org::41d967b8-18d8-442f-98f2-78d32c20e267" providerId="AD" clId="Web-{4224B20B-DD0C-9EED-5304-0AAAB94FB61F}" dt="2026-01-30T16:12:33.734" v="211" actId="20577"/>
        <pc:sldMkLst>
          <pc:docMk/>
          <pc:sldMk cId="1496190617" sldId="306"/>
        </pc:sldMkLst>
        <pc:spChg chg="del mod">
          <ac:chgData name="Amy Smith" userId="S::amys@ncat.org::41d967b8-18d8-442f-98f2-78d32c20e267" providerId="AD" clId="Web-{4224B20B-DD0C-9EED-5304-0AAAB94FB61F}" dt="2026-01-30T15:59:38.745" v="105"/>
          <ac:spMkLst>
            <pc:docMk/>
            <pc:sldMk cId="1496190617" sldId="306"/>
            <ac:spMk id="2" creationId="{12D478F6-2B8F-EB4B-05C0-28A5FFE48912}"/>
          </ac:spMkLst>
        </pc:spChg>
        <pc:spChg chg="mod">
          <ac:chgData name="Amy Smith" userId="S::amys@ncat.org::41d967b8-18d8-442f-98f2-78d32c20e267" providerId="AD" clId="Web-{4224B20B-DD0C-9EED-5304-0AAAB94FB61F}" dt="2026-01-30T16:12:29.906" v="210" actId="20577"/>
          <ac:spMkLst>
            <pc:docMk/>
            <pc:sldMk cId="1496190617" sldId="306"/>
            <ac:spMk id="3" creationId="{35DA364A-11CE-E107-0CF6-4F1903EEF607}"/>
          </ac:spMkLst>
        </pc:spChg>
        <pc:spChg chg="mod">
          <ac:chgData name="Amy Smith" userId="S::amys@ncat.org::41d967b8-18d8-442f-98f2-78d32c20e267" providerId="AD" clId="Web-{4224B20B-DD0C-9EED-5304-0AAAB94FB61F}" dt="2026-01-30T16:12:33.734" v="211" actId="20577"/>
          <ac:spMkLst>
            <pc:docMk/>
            <pc:sldMk cId="1496190617" sldId="306"/>
            <ac:spMk id="4" creationId="{3EA06CC3-F70C-5850-753D-11407CAED0C4}"/>
          </ac:spMkLst>
        </pc:spChg>
        <pc:spChg chg="add mod">
          <ac:chgData name="Amy Smith" userId="S::amys@ncat.org::41d967b8-18d8-442f-98f2-78d32c20e267" providerId="AD" clId="Web-{4224B20B-DD0C-9EED-5304-0AAAB94FB61F}" dt="2026-01-30T16:01:36.823" v="116" actId="20577"/>
          <ac:spMkLst>
            <pc:docMk/>
            <pc:sldMk cId="1496190617" sldId="306"/>
            <ac:spMk id="6" creationId="{BF7E78B8-7BE0-CF8F-C25F-27C18A7D1B02}"/>
          </ac:spMkLst>
        </pc:spChg>
        <pc:spChg chg="add del mod">
          <ac:chgData name="Amy Smith" userId="S::amys@ncat.org::41d967b8-18d8-442f-98f2-78d32c20e267" providerId="AD" clId="Web-{4224B20B-DD0C-9EED-5304-0AAAB94FB61F}" dt="2026-01-30T15:59:42.979" v="106"/>
          <ac:spMkLst>
            <pc:docMk/>
            <pc:sldMk cId="1496190617" sldId="306"/>
            <ac:spMk id="8" creationId="{43FA6C66-C529-3DA6-02DE-B6FF752D89CE}"/>
          </ac:spMkLst>
        </pc:spChg>
      </pc:sldChg>
      <pc:sldChg chg="addSp delSp modSp">
        <pc:chgData name="Amy Smith" userId="S::amys@ncat.org::41d967b8-18d8-442f-98f2-78d32c20e267" providerId="AD" clId="Web-{4224B20B-DD0C-9EED-5304-0AAAB94FB61F}" dt="2026-01-30T16:06:10.683" v="138" actId="1076"/>
        <pc:sldMkLst>
          <pc:docMk/>
          <pc:sldMk cId="1940671880" sldId="308"/>
        </pc:sldMkLst>
        <pc:spChg chg="del mod">
          <ac:chgData name="Amy Smith" userId="S::amys@ncat.org::41d967b8-18d8-442f-98f2-78d32c20e267" providerId="AD" clId="Web-{4224B20B-DD0C-9EED-5304-0AAAB94FB61F}" dt="2026-01-30T15:25:35.598" v="52"/>
          <ac:spMkLst>
            <pc:docMk/>
            <pc:sldMk cId="1940671880" sldId="308"/>
            <ac:spMk id="2" creationId="{59393964-04F4-0702-D9A3-7733602E7F90}"/>
          </ac:spMkLst>
        </pc:spChg>
        <pc:spChg chg="add del mod">
          <ac:chgData name="Amy Smith" userId="S::amys@ncat.org::41d967b8-18d8-442f-98f2-78d32c20e267" providerId="AD" clId="Web-{4224B20B-DD0C-9EED-5304-0AAAB94FB61F}" dt="2026-01-30T15:25:40.348" v="54"/>
          <ac:spMkLst>
            <pc:docMk/>
            <pc:sldMk cId="1940671880" sldId="308"/>
            <ac:spMk id="4" creationId="{75BB0212-02F1-CE71-80D1-D44294A35F02}"/>
          </ac:spMkLst>
        </pc:spChg>
        <pc:spChg chg="add mod">
          <ac:chgData name="Amy Smith" userId="S::amys@ncat.org::41d967b8-18d8-442f-98f2-78d32c20e267" providerId="AD" clId="Web-{4224B20B-DD0C-9EED-5304-0AAAB94FB61F}" dt="2026-01-30T16:01:53.964" v="117" actId="20577"/>
          <ac:spMkLst>
            <pc:docMk/>
            <pc:sldMk cId="1940671880" sldId="308"/>
            <ac:spMk id="7" creationId="{449F5238-B08A-23D7-A29B-827AFD0A5F6D}"/>
          </ac:spMkLst>
        </pc:spChg>
        <pc:picChg chg="mod modCrop">
          <ac:chgData name="Amy Smith" userId="S::amys@ncat.org::41d967b8-18d8-442f-98f2-78d32c20e267" providerId="AD" clId="Web-{4224B20B-DD0C-9EED-5304-0AAAB94FB61F}" dt="2026-01-30T16:06:10.683" v="138" actId="1076"/>
          <ac:picMkLst>
            <pc:docMk/>
            <pc:sldMk cId="1940671880" sldId="308"/>
            <ac:picMk id="6" creationId="{F8F6AFAE-30D9-0EA4-D5F9-F3B05A7C2667}"/>
          </ac:picMkLst>
        </pc:picChg>
      </pc:sldChg>
      <pc:sldChg chg="addSp modSp">
        <pc:chgData name="Amy Smith" userId="S::amys@ncat.org::41d967b8-18d8-442f-98f2-78d32c20e267" providerId="AD" clId="Web-{4224B20B-DD0C-9EED-5304-0AAAB94FB61F}" dt="2026-01-30T16:05:58.636" v="137" actId="1076"/>
        <pc:sldMkLst>
          <pc:docMk/>
          <pc:sldMk cId="1850939595" sldId="309"/>
        </pc:sldMkLst>
        <pc:spChg chg="mod">
          <ac:chgData name="Amy Smith" userId="S::amys@ncat.org::41d967b8-18d8-442f-98f2-78d32c20e267" providerId="AD" clId="Web-{4224B20B-DD0C-9EED-5304-0AAAB94FB61F}" dt="2026-01-30T16:05:22.089" v="132" actId="1076"/>
          <ac:spMkLst>
            <pc:docMk/>
            <pc:sldMk cId="1850939595" sldId="309"/>
            <ac:spMk id="2" creationId="{E85E3135-12F6-6EA1-CFB5-1CFF93B31F6C}"/>
          </ac:spMkLst>
        </pc:spChg>
        <pc:spChg chg="add mod ord">
          <ac:chgData name="Amy Smith" userId="S::amys@ncat.org::41d967b8-18d8-442f-98f2-78d32c20e267" providerId="AD" clId="Web-{4224B20B-DD0C-9EED-5304-0AAAB94FB61F}" dt="2026-01-30T16:05:41.558" v="134"/>
          <ac:spMkLst>
            <pc:docMk/>
            <pc:sldMk cId="1850939595" sldId="309"/>
            <ac:spMk id="4" creationId="{9927D0C3-D5EC-C921-1340-2BEC5D9BE91E}"/>
          </ac:spMkLst>
        </pc:spChg>
        <pc:picChg chg="mod">
          <ac:chgData name="Amy Smith" userId="S::amys@ncat.org::41d967b8-18d8-442f-98f2-78d32c20e267" providerId="AD" clId="Web-{4224B20B-DD0C-9EED-5304-0AAAB94FB61F}" dt="2026-01-30T16:05:58.636" v="137" actId="1076"/>
          <ac:picMkLst>
            <pc:docMk/>
            <pc:sldMk cId="1850939595" sldId="309"/>
            <ac:picMk id="5" creationId="{CBBC14C2-AE39-ED8A-1CFB-BB894E4746D0}"/>
          </ac:picMkLst>
        </pc:picChg>
      </pc:sldChg>
      <pc:sldChg chg="addSp delSp modSp">
        <pc:chgData name="Amy Smith" userId="S::amys@ncat.org::41d967b8-18d8-442f-98f2-78d32c20e267" providerId="AD" clId="Web-{4224B20B-DD0C-9EED-5304-0AAAB94FB61F}" dt="2026-01-30T16:07:30.511" v="169" actId="1076"/>
        <pc:sldMkLst>
          <pc:docMk/>
          <pc:sldMk cId="1531042911" sldId="310"/>
        </pc:sldMkLst>
        <pc:spChg chg="del mod">
          <ac:chgData name="Amy Smith" userId="S::amys@ncat.org::41d967b8-18d8-442f-98f2-78d32c20e267" providerId="AD" clId="Web-{4224B20B-DD0C-9EED-5304-0AAAB94FB61F}" dt="2026-01-30T15:26:02.583" v="58"/>
          <ac:spMkLst>
            <pc:docMk/>
            <pc:sldMk cId="1531042911" sldId="310"/>
            <ac:spMk id="2" creationId="{2A2B979B-2313-477C-8574-900514CF7E24}"/>
          </ac:spMkLst>
        </pc:spChg>
        <pc:spChg chg="add del mod">
          <ac:chgData name="Amy Smith" userId="S::amys@ncat.org::41d967b8-18d8-442f-98f2-78d32c20e267" providerId="AD" clId="Web-{4224B20B-DD0C-9EED-5304-0AAAB94FB61F}" dt="2026-01-30T16:06:27.917" v="144"/>
          <ac:spMkLst>
            <pc:docMk/>
            <pc:sldMk cId="1531042911" sldId="310"/>
            <ac:spMk id="4" creationId="{52D1FAF9-758C-C018-D80F-E5D958B4A2BD}"/>
          </ac:spMkLst>
        </pc:spChg>
        <pc:spChg chg="add del mod">
          <ac:chgData name="Amy Smith" userId="S::amys@ncat.org::41d967b8-18d8-442f-98f2-78d32c20e267" providerId="AD" clId="Web-{4224B20B-DD0C-9EED-5304-0AAAB94FB61F}" dt="2026-01-30T15:26:08.318" v="60"/>
          <ac:spMkLst>
            <pc:docMk/>
            <pc:sldMk cId="1531042911" sldId="310"/>
            <ac:spMk id="5" creationId="{71244973-8C48-D0B7-03B6-19423FEAB6AC}"/>
          </ac:spMkLst>
        </pc:spChg>
        <pc:spChg chg="add del">
          <ac:chgData name="Amy Smith" userId="S::amys@ncat.org::41d967b8-18d8-442f-98f2-78d32c20e267" providerId="AD" clId="Web-{4224B20B-DD0C-9EED-5304-0AAAB94FB61F}" dt="2026-01-30T16:06:27.917" v="143"/>
          <ac:spMkLst>
            <pc:docMk/>
            <pc:sldMk cId="1531042911" sldId="310"/>
            <ac:spMk id="6" creationId="{D60C7FB3-1F95-41BC-2377-0D56412662C6}"/>
          </ac:spMkLst>
        </pc:spChg>
        <pc:spChg chg="add del mod">
          <ac:chgData name="Amy Smith" userId="S::amys@ncat.org::41d967b8-18d8-442f-98f2-78d32c20e267" providerId="AD" clId="Web-{4224B20B-DD0C-9EED-5304-0AAAB94FB61F}" dt="2026-01-30T16:07:13.480" v="166"/>
          <ac:spMkLst>
            <pc:docMk/>
            <pc:sldMk cId="1531042911" sldId="310"/>
            <ac:spMk id="7" creationId="{3A682002-EC81-B06C-5D1C-0B53C2D58CF7}"/>
          </ac:spMkLst>
        </pc:spChg>
        <pc:spChg chg="add mod">
          <ac:chgData name="Amy Smith" userId="S::amys@ncat.org::41d967b8-18d8-442f-98f2-78d32c20e267" providerId="AD" clId="Web-{4224B20B-DD0C-9EED-5304-0AAAB94FB61F}" dt="2026-01-30T16:07:10.417" v="165" actId="20577"/>
          <ac:spMkLst>
            <pc:docMk/>
            <pc:sldMk cId="1531042911" sldId="310"/>
            <ac:spMk id="9" creationId="{83A3C95A-8D0A-08A2-B98B-CA4C3AC1AA34}"/>
          </ac:spMkLst>
        </pc:spChg>
        <pc:spChg chg="add">
          <ac:chgData name="Amy Smith" userId="S::amys@ncat.org::41d967b8-18d8-442f-98f2-78d32c20e267" providerId="AD" clId="Web-{4224B20B-DD0C-9EED-5304-0AAAB94FB61F}" dt="2026-01-30T16:06:35.980" v="148"/>
          <ac:spMkLst>
            <pc:docMk/>
            <pc:sldMk cId="1531042911" sldId="310"/>
            <ac:spMk id="11" creationId="{14978174-AF83-8A89-166B-662FA72ABD07}"/>
          </ac:spMkLst>
        </pc:spChg>
        <pc:picChg chg="mod">
          <ac:chgData name="Amy Smith" userId="S::amys@ncat.org::41d967b8-18d8-442f-98f2-78d32c20e267" providerId="AD" clId="Web-{4224B20B-DD0C-9EED-5304-0AAAB94FB61F}" dt="2026-01-30T16:07:30.511" v="169" actId="1076"/>
          <ac:picMkLst>
            <pc:docMk/>
            <pc:sldMk cId="1531042911" sldId="310"/>
            <ac:picMk id="3" creationId="{AAC339B1-A9FB-F98F-6FE7-9723C6F07A49}"/>
          </ac:picMkLst>
        </pc:picChg>
      </pc:sldChg>
      <pc:sldChg chg="addSp delSp modSp">
        <pc:chgData name="Amy Smith" userId="S::amys@ncat.org::41d967b8-18d8-442f-98f2-78d32c20e267" providerId="AD" clId="Web-{4224B20B-DD0C-9EED-5304-0AAAB94FB61F}" dt="2026-01-30T16:13:25.594" v="213" actId="1076"/>
        <pc:sldMkLst>
          <pc:docMk/>
          <pc:sldMk cId="3685982519" sldId="311"/>
        </pc:sldMkLst>
        <pc:spChg chg="del mod">
          <ac:chgData name="Amy Smith" userId="S::amys@ncat.org::41d967b8-18d8-442f-98f2-78d32c20e267" providerId="AD" clId="Web-{4224B20B-DD0C-9EED-5304-0AAAB94FB61F}" dt="2026-01-30T15:26:50.631" v="73"/>
          <ac:spMkLst>
            <pc:docMk/>
            <pc:sldMk cId="3685982519" sldId="311"/>
            <ac:spMk id="2" creationId="{C75029C1-79E6-C94E-BC73-A24D1B5D0822}"/>
          </ac:spMkLst>
        </pc:spChg>
        <pc:spChg chg="add mod">
          <ac:chgData name="Amy Smith" userId="S::amys@ncat.org::41d967b8-18d8-442f-98f2-78d32c20e267" providerId="AD" clId="Web-{4224B20B-DD0C-9EED-5304-0AAAB94FB61F}" dt="2026-01-30T16:08:02.949" v="178" actId="20577"/>
          <ac:spMkLst>
            <pc:docMk/>
            <pc:sldMk cId="3685982519" sldId="311"/>
            <ac:spMk id="3" creationId="{9540F127-5EBA-177E-DA33-8541DB897E75}"/>
          </ac:spMkLst>
        </pc:spChg>
        <pc:spChg chg="add del mod">
          <ac:chgData name="Amy Smith" userId="S::amys@ncat.org::41d967b8-18d8-442f-98f2-78d32c20e267" providerId="AD" clId="Web-{4224B20B-DD0C-9EED-5304-0AAAB94FB61F}" dt="2026-01-30T15:26:55.412" v="75"/>
          <ac:spMkLst>
            <pc:docMk/>
            <pc:sldMk cId="3685982519" sldId="311"/>
            <ac:spMk id="5" creationId="{1AA09DD6-C251-1F8B-AAB6-84CFCACBAA05}"/>
          </ac:spMkLst>
        </pc:spChg>
        <pc:spChg chg="add">
          <ac:chgData name="Amy Smith" userId="S::amys@ncat.org::41d967b8-18d8-442f-98f2-78d32c20e267" providerId="AD" clId="Web-{4224B20B-DD0C-9EED-5304-0AAAB94FB61F}" dt="2026-01-30T16:07:49.152" v="172"/>
          <ac:spMkLst>
            <pc:docMk/>
            <pc:sldMk cId="3685982519" sldId="311"/>
            <ac:spMk id="6" creationId="{613B83AE-3B4B-6FFB-F4B3-F88D420285C0}"/>
          </ac:spMkLst>
        </pc:spChg>
        <pc:spChg chg="add del mod">
          <ac:chgData name="Amy Smith" userId="S::amys@ncat.org::41d967b8-18d8-442f-98f2-78d32c20e267" providerId="AD" clId="Web-{4224B20B-DD0C-9EED-5304-0AAAB94FB61F}" dt="2026-01-30T16:08:05.511" v="179"/>
          <ac:spMkLst>
            <pc:docMk/>
            <pc:sldMk cId="3685982519" sldId="311"/>
            <ac:spMk id="7" creationId="{56FC29D4-A514-9B1F-431F-638BA34AAC5A}"/>
          </ac:spMkLst>
        </pc:spChg>
        <pc:picChg chg="mod">
          <ac:chgData name="Amy Smith" userId="S::amys@ncat.org::41d967b8-18d8-442f-98f2-78d32c20e267" providerId="AD" clId="Web-{4224B20B-DD0C-9EED-5304-0AAAB94FB61F}" dt="2026-01-30T16:13:25.594" v="213" actId="1076"/>
          <ac:picMkLst>
            <pc:docMk/>
            <pc:sldMk cId="3685982519" sldId="311"/>
            <ac:picMk id="4" creationId="{4E2B2C23-23DC-9CE2-53B3-A7CF67ABA5E5}"/>
          </ac:picMkLst>
        </pc:picChg>
      </pc:sldChg>
      <pc:sldChg chg="modSp">
        <pc:chgData name="Amy Smith" userId="S::amys@ncat.org::41d967b8-18d8-442f-98f2-78d32c20e267" providerId="AD" clId="Web-{4224B20B-DD0C-9EED-5304-0AAAB94FB61F}" dt="2026-01-30T16:10:21.247" v="198" actId="20577"/>
        <pc:sldMkLst>
          <pc:docMk/>
          <pc:sldMk cId="4209177177" sldId="313"/>
        </pc:sldMkLst>
        <pc:spChg chg="mod">
          <ac:chgData name="Amy Smith" userId="S::amys@ncat.org::41d967b8-18d8-442f-98f2-78d32c20e267" providerId="AD" clId="Web-{4224B20B-DD0C-9EED-5304-0AAAB94FB61F}" dt="2026-01-30T16:08:58.027" v="185" actId="20577"/>
          <ac:spMkLst>
            <pc:docMk/>
            <pc:sldMk cId="4209177177" sldId="313"/>
            <ac:spMk id="2" creationId="{D8034AF8-3CA2-9021-4323-5D83419FAFD9}"/>
          </ac:spMkLst>
        </pc:spChg>
        <pc:spChg chg="mod">
          <ac:chgData name="Amy Smith" userId="S::amys@ncat.org::41d967b8-18d8-442f-98f2-78d32c20e267" providerId="AD" clId="Web-{4224B20B-DD0C-9EED-5304-0AAAB94FB61F}" dt="2026-01-30T16:10:07.497" v="196" actId="20577"/>
          <ac:spMkLst>
            <pc:docMk/>
            <pc:sldMk cId="4209177177" sldId="313"/>
            <ac:spMk id="15" creationId="{2F595817-4327-3B35-CE6A-F6A20AE0BA06}"/>
          </ac:spMkLst>
        </pc:spChg>
        <pc:spChg chg="mod">
          <ac:chgData name="Amy Smith" userId="S::amys@ncat.org::41d967b8-18d8-442f-98f2-78d32c20e267" providerId="AD" clId="Web-{4224B20B-DD0C-9EED-5304-0AAAB94FB61F}" dt="2026-01-30T16:09:57.278" v="193" actId="20577"/>
          <ac:spMkLst>
            <pc:docMk/>
            <pc:sldMk cId="4209177177" sldId="313"/>
            <ac:spMk id="17" creationId="{431E80A0-D4D8-72A4-B3BC-47074B5FF88A}"/>
          </ac:spMkLst>
        </pc:spChg>
        <pc:spChg chg="mod">
          <ac:chgData name="Amy Smith" userId="S::amys@ncat.org::41d967b8-18d8-442f-98f2-78d32c20e267" providerId="AD" clId="Web-{4224B20B-DD0C-9EED-5304-0AAAB94FB61F}" dt="2026-01-30T16:09:53.684" v="191" actId="20577"/>
          <ac:spMkLst>
            <pc:docMk/>
            <pc:sldMk cId="4209177177" sldId="313"/>
            <ac:spMk id="19" creationId="{8F21A0CB-EF11-D616-8272-96784D2452BC}"/>
          </ac:spMkLst>
        </pc:spChg>
        <pc:spChg chg="mod">
          <ac:chgData name="Amy Smith" userId="S::amys@ncat.org::41d967b8-18d8-442f-98f2-78d32c20e267" providerId="AD" clId="Web-{4224B20B-DD0C-9EED-5304-0AAAB94FB61F}" dt="2026-01-30T16:10:21.247" v="198" actId="20577"/>
          <ac:spMkLst>
            <pc:docMk/>
            <pc:sldMk cId="4209177177" sldId="313"/>
            <ac:spMk id="22" creationId="{BD6BD5E9-B2F4-1BDD-9EE7-77062BA32310}"/>
          </ac:spMkLst>
        </pc:spChg>
      </pc:sldChg>
      <pc:sldChg chg="addSp delSp modSp">
        <pc:chgData name="Amy Smith" userId="S::amys@ncat.org::41d967b8-18d8-442f-98f2-78d32c20e267" providerId="AD" clId="Web-{4224B20B-DD0C-9EED-5304-0AAAB94FB61F}" dt="2026-01-30T16:15:04.469" v="235" actId="20577"/>
        <pc:sldMkLst>
          <pc:docMk/>
          <pc:sldMk cId="4100583177" sldId="314"/>
        </pc:sldMkLst>
        <pc:spChg chg="del mod">
          <ac:chgData name="Amy Smith" userId="S::amys@ncat.org::41d967b8-18d8-442f-98f2-78d32c20e267" providerId="AD" clId="Web-{4224B20B-DD0C-9EED-5304-0AAAB94FB61F}" dt="2026-01-30T16:14:32.485" v="232"/>
          <ac:spMkLst>
            <pc:docMk/>
            <pc:sldMk cId="4100583177" sldId="314"/>
            <ac:spMk id="2" creationId="{9A4674DA-8B3F-135B-20C2-53F0334A493F}"/>
          </ac:spMkLst>
        </pc:spChg>
        <pc:spChg chg="mod">
          <ac:chgData name="Amy Smith" userId="S::amys@ncat.org::41d967b8-18d8-442f-98f2-78d32c20e267" providerId="AD" clId="Web-{4224B20B-DD0C-9EED-5304-0AAAB94FB61F}" dt="2026-01-30T16:15:04.469" v="235" actId="20577"/>
          <ac:spMkLst>
            <pc:docMk/>
            <pc:sldMk cId="4100583177" sldId="314"/>
            <ac:spMk id="3" creationId="{E6CF943A-5228-BA64-5FDE-6D269735947E}"/>
          </ac:spMkLst>
        </pc:spChg>
        <pc:spChg chg="add mod">
          <ac:chgData name="Amy Smith" userId="S::amys@ncat.org::41d967b8-18d8-442f-98f2-78d32c20e267" providerId="AD" clId="Web-{4224B20B-DD0C-9EED-5304-0AAAB94FB61F}" dt="2026-01-30T16:14:29.672" v="231" actId="20577"/>
          <ac:spMkLst>
            <pc:docMk/>
            <pc:sldMk cId="4100583177" sldId="314"/>
            <ac:spMk id="5" creationId="{A26C42C6-82CA-AF54-23F7-71A18F8F85F6}"/>
          </ac:spMkLst>
        </pc:spChg>
        <pc:spChg chg="add del mod">
          <ac:chgData name="Amy Smith" userId="S::amys@ncat.org::41d967b8-18d8-442f-98f2-78d32c20e267" providerId="AD" clId="Web-{4224B20B-DD0C-9EED-5304-0AAAB94FB61F}" dt="2026-01-30T16:14:37.157" v="233"/>
          <ac:spMkLst>
            <pc:docMk/>
            <pc:sldMk cId="4100583177" sldId="314"/>
            <ac:spMk id="7" creationId="{E2E95DEC-4115-CFCF-66A8-A9429DDBC4DA}"/>
          </ac:spMkLst>
        </pc:spChg>
      </pc:sldChg>
      <pc:sldChg chg="addSp delSp modSp">
        <pc:chgData name="Amy Smith" userId="S::amys@ncat.org::41d967b8-18d8-442f-98f2-78d32c20e267" providerId="AD" clId="Web-{4224B20B-DD0C-9EED-5304-0AAAB94FB61F}" dt="2026-01-30T16:17:39.095" v="253" actId="20577"/>
        <pc:sldMkLst>
          <pc:docMk/>
          <pc:sldMk cId="4258851838" sldId="315"/>
        </pc:sldMkLst>
        <pc:spChg chg="del">
          <ac:chgData name="Amy Smith" userId="S::amys@ncat.org::41d967b8-18d8-442f-98f2-78d32c20e267" providerId="AD" clId="Web-{4224B20B-DD0C-9EED-5304-0AAAB94FB61F}" dt="2026-01-30T16:15:31.094" v="236"/>
          <ac:spMkLst>
            <pc:docMk/>
            <pc:sldMk cId="4258851838" sldId="315"/>
            <ac:spMk id="2" creationId="{C9EF8000-AEB7-4AEB-09A2-E0FAE220A2F6}"/>
          </ac:spMkLst>
        </pc:spChg>
        <pc:spChg chg="mod">
          <ac:chgData name="Amy Smith" userId="S::amys@ncat.org::41d967b8-18d8-442f-98f2-78d32c20e267" providerId="AD" clId="Web-{4224B20B-DD0C-9EED-5304-0AAAB94FB61F}" dt="2026-01-30T16:17:39.095" v="253" actId="20577"/>
          <ac:spMkLst>
            <pc:docMk/>
            <pc:sldMk cId="4258851838" sldId="315"/>
            <ac:spMk id="3" creationId="{C64369AA-96E8-05D3-28CC-843FC2AD6042}"/>
          </ac:spMkLst>
        </pc:spChg>
        <pc:spChg chg="add del mod">
          <ac:chgData name="Amy Smith" userId="S::amys@ncat.org::41d967b8-18d8-442f-98f2-78d32c20e267" providerId="AD" clId="Web-{4224B20B-DD0C-9EED-5304-0AAAB94FB61F}" dt="2026-01-30T16:15:37.204" v="238"/>
          <ac:spMkLst>
            <pc:docMk/>
            <pc:sldMk cId="4258851838" sldId="315"/>
            <ac:spMk id="6" creationId="{266B205E-68AF-2BB6-9593-50773FBEE6DB}"/>
          </ac:spMkLst>
        </pc:spChg>
        <pc:spChg chg="add mod">
          <ac:chgData name="Amy Smith" userId="S::amys@ncat.org::41d967b8-18d8-442f-98f2-78d32c20e267" providerId="AD" clId="Web-{4224B20B-DD0C-9EED-5304-0AAAB94FB61F}" dt="2026-01-30T16:16:40.782" v="248" actId="14100"/>
          <ac:spMkLst>
            <pc:docMk/>
            <pc:sldMk cId="4258851838" sldId="315"/>
            <ac:spMk id="8" creationId="{2786795B-34AA-A621-A941-E29309AC9C9F}"/>
          </ac:spMkLst>
        </pc:spChg>
      </pc:sldChg>
      <pc:sldChg chg="addSp delSp modSp">
        <pc:chgData name="Amy Smith" userId="S::amys@ncat.org::41d967b8-18d8-442f-98f2-78d32c20e267" providerId="AD" clId="Web-{4224B20B-DD0C-9EED-5304-0AAAB94FB61F}" dt="2026-01-30T16:20:10.225" v="288" actId="20577"/>
        <pc:sldMkLst>
          <pc:docMk/>
          <pc:sldMk cId="682055731" sldId="317"/>
        </pc:sldMkLst>
        <pc:spChg chg="del mod">
          <ac:chgData name="Amy Smith" userId="S::amys@ncat.org::41d967b8-18d8-442f-98f2-78d32c20e267" providerId="AD" clId="Web-{4224B20B-DD0C-9EED-5304-0AAAB94FB61F}" dt="2026-01-30T16:18:55.066" v="277"/>
          <ac:spMkLst>
            <pc:docMk/>
            <pc:sldMk cId="682055731" sldId="317"/>
            <ac:spMk id="2" creationId="{65962E2E-AF56-EEBD-0FFD-BF9D0C962DFB}"/>
          </ac:spMkLst>
        </pc:spChg>
        <pc:spChg chg="mod">
          <ac:chgData name="Amy Smith" userId="S::amys@ncat.org::41d967b8-18d8-442f-98f2-78d32c20e267" providerId="AD" clId="Web-{4224B20B-DD0C-9EED-5304-0AAAB94FB61F}" dt="2026-01-30T16:20:10.225" v="288" actId="20577"/>
          <ac:spMkLst>
            <pc:docMk/>
            <pc:sldMk cId="682055731" sldId="317"/>
            <ac:spMk id="3" creationId="{D4688979-B8DB-B59A-571C-960087B1BD17}"/>
          </ac:spMkLst>
        </pc:spChg>
        <pc:spChg chg="mod">
          <ac:chgData name="Amy Smith" userId="S::amys@ncat.org::41d967b8-18d8-442f-98f2-78d32c20e267" providerId="AD" clId="Web-{4224B20B-DD0C-9EED-5304-0AAAB94FB61F}" dt="2026-01-30T16:20:02.725" v="287" actId="20577"/>
          <ac:spMkLst>
            <pc:docMk/>
            <pc:sldMk cId="682055731" sldId="317"/>
            <ac:spMk id="4" creationId="{C4ACC7C5-669D-180F-D06E-91AAAC247D78}"/>
          </ac:spMkLst>
        </pc:spChg>
        <pc:spChg chg="add mod">
          <ac:chgData name="Amy Smith" userId="S::amys@ncat.org::41d967b8-18d8-442f-98f2-78d32c20e267" providerId="AD" clId="Web-{4224B20B-DD0C-9EED-5304-0AAAB94FB61F}" dt="2026-01-30T16:18:51.159" v="276" actId="14100"/>
          <ac:spMkLst>
            <pc:docMk/>
            <pc:sldMk cId="682055731" sldId="317"/>
            <ac:spMk id="9" creationId="{56AF9CFA-E078-D054-F86B-DAFA608E800D}"/>
          </ac:spMkLst>
        </pc:spChg>
        <pc:spChg chg="add del mod">
          <ac:chgData name="Amy Smith" userId="S::amys@ncat.org::41d967b8-18d8-442f-98f2-78d32c20e267" providerId="AD" clId="Web-{4224B20B-DD0C-9EED-5304-0AAAB94FB61F}" dt="2026-01-30T16:19:16.270" v="281"/>
          <ac:spMkLst>
            <pc:docMk/>
            <pc:sldMk cId="682055731" sldId="317"/>
            <ac:spMk id="11" creationId="{C4307939-3DAD-E611-D286-06AC123C3A1A}"/>
          </ac:spMkLst>
        </pc:spChg>
      </pc:sldChg>
      <pc:sldChg chg="new del">
        <pc:chgData name="Amy Smith" userId="S::amys@ncat.org::41d967b8-18d8-442f-98f2-78d32c20e267" providerId="AD" clId="Web-{4224B20B-DD0C-9EED-5304-0AAAB94FB61F}" dt="2026-01-30T16:00:32.417" v="109"/>
        <pc:sldMkLst>
          <pc:docMk/>
          <pc:sldMk cId="1368733326" sldId="318"/>
        </pc:sldMkLst>
      </pc:sldChg>
    </pc:docChg>
  </pc:docChgLst>
  <pc:docChgLst>
    <pc:chgData name="Nina Prater" userId="b33658bd-27c1-4809-8953-74c891cd1991" providerId="ADAL" clId="{A329236B-2CBA-412B-AB16-5BBD1D4301B3}"/>
    <pc:docChg chg="undo redo custSel addSld delSld modSld sldOrd">
      <pc:chgData name="Nina Prater" userId="b33658bd-27c1-4809-8953-74c891cd1991" providerId="ADAL" clId="{A329236B-2CBA-412B-AB16-5BBD1D4301B3}" dt="2026-01-26T21:56:16.226" v="984" actId="1076"/>
      <pc:docMkLst>
        <pc:docMk/>
      </pc:docMkLst>
      <pc:sldChg chg="addSp delSp modSp mod">
        <pc:chgData name="Nina Prater" userId="b33658bd-27c1-4809-8953-74c891cd1991" providerId="ADAL" clId="{A329236B-2CBA-412B-AB16-5BBD1D4301B3}" dt="2026-01-26T21:56:16.226" v="984" actId="1076"/>
        <pc:sldMkLst>
          <pc:docMk/>
          <pc:sldMk cId="4256792397" sldId="272"/>
        </pc:sldMkLst>
        <pc:spChg chg="mod">
          <ac:chgData name="Nina Prater" userId="b33658bd-27c1-4809-8953-74c891cd1991" providerId="ADAL" clId="{A329236B-2CBA-412B-AB16-5BBD1D4301B3}" dt="2026-01-26T21:10:41.651" v="169" actId="20577"/>
          <ac:spMkLst>
            <pc:docMk/>
            <pc:sldMk cId="4256792397" sldId="272"/>
            <ac:spMk id="2" creationId="{AFA6FA34-E67E-A62F-4E07-996A661C7077}"/>
          </ac:spMkLst>
        </pc:spChg>
        <pc:spChg chg="mod">
          <ac:chgData name="Nina Prater" userId="b33658bd-27c1-4809-8953-74c891cd1991" providerId="ADAL" clId="{A329236B-2CBA-412B-AB16-5BBD1D4301B3}" dt="2026-01-26T21:11:11.127" v="174"/>
          <ac:spMkLst>
            <pc:docMk/>
            <pc:sldMk cId="4256792397" sldId="272"/>
            <ac:spMk id="4" creationId="{334B5031-3FBF-F5D9-EB96-53C52E963825}"/>
          </ac:spMkLst>
        </pc:spChg>
        <pc:picChg chg="add mod">
          <ac:chgData name="Nina Prater" userId="b33658bd-27c1-4809-8953-74c891cd1991" providerId="ADAL" clId="{A329236B-2CBA-412B-AB16-5BBD1D4301B3}" dt="2026-01-26T21:56:16.226" v="984" actId="1076"/>
          <ac:picMkLst>
            <pc:docMk/>
            <pc:sldMk cId="4256792397" sldId="272"/>
            <ac:picMk id="6" creationId="{C67438EC-E977-A6A8-ADFA-E7BA6A3E0D36}"/>
          </ac:picMkLst>
        </pc:picChg>
      </pc:sldChg>
      <pc:sldChg chg="modSp mod ord">
        <pc:chgData name="Nina Prater" userId="b33658bd-27c1-4809-8953-74c891cd1991" providerId="ADAL" clId="{A329236B-2CBA-412B-AB16-5BBD1D4301B3}" dt="2026-01-26T21:54:33.227" v="962" actId="403"/>
        <pc:sldMkLst>
          <pc:docMk/>
          <pc:sldMk cId="2436807569" sldId="298"/>
        </pc:sldMkLst>
        <pc:spChg chg="mod">
          <ac:chgData name="Nina Prater" userId="b33658bd-27c1-4809-8953-74c891cd1991" providerId="ADAL" clId="{A329236B-2CBA-412B-AB16-5BBD1D4301B3}" dt="2026-01-26T21:53:48.471" v="916" actId="20577"/>
          <ac:spMkLst>
            <pc:docMk/>
            <pc:sldMk cId="2436807569" sldId="298"/>
            <ac:spMk id="2" creationId="{63248A94-5BF0-F0EC-CD50-6170C0EFBAEE}"/>
          </ac:spMkLst>
        </pc:spChg>
        <pc:spChg chg="mod">
          <ac:chgData name="Nina Prater" userId="b33658bd-27c1-4809-8953-74c891cd1991" providerId="ADAL" clId="{A329236B-2CBA-412B-AB16-5BBD1D4301B3}" dt="2026-01-26T21:54:33.227" v="962" actId="403"/>
          <ac:spMkLst>
            <pc:docMk/>
            <pc:sldMk cId="2436807569" sldId="298"/>
            <ac:spMk id="3" creationId="{DDA7DB90-8D85-B724-A903-BF884C418EDD}"/>
          </ac:spMkLst>
        </pc:spChg>
        <pc:spChg chg="mod">
          <ac:chgData name="Nina Prater" userId="b33658bd-27c1-4809-8953-74c891cd1991" providerId="ADAL" clId="{A329236B-2CBA-412B-AB16-5BBD1D4301B3}" dt="2026-01-26T21:54:27.752" v="956" actId="403"/>
          <ac:spMkLst>
            <pc:docMk/>
            <pc:sldMk cId="2436807569" sldId="298"/>
            <ac:spMk id="4" creationId="{8FD18B23-D9C8-0C7A-6403-D158426CBC00}"/>
          </ac:spMkLst>
        </pc:spChg>
      </pc:sldChg>
      <pc:sldChg chg="addSp delSp modSp new mod">
        <pc:chgData name="Nina Prater" userId="b33658bd-27c1-4809-8953-74c891cd1991" providerId="ADAL" clId="{A329236B-2CBA-412B-AB16-5BBD1D4301B3}" dt="2026-01-26T21:02:45.436" v="44" actId="1076"/>
        <pc:sldMkLst>
          <pc:docMk/>
          <pc:sldMk cId="2911020001" sldId="302"/>
        </pc:sldMkLst>
        <pc:spChg chg="mod">
          <ac:chgData name="Nina Prater" userId="b33658bd-27c1-4809-8953-74c891cd1991" providerId="ADAL" clId="{A329236B-2CBA-412B-AB16-5BBD1D4301B3}" dt="2026-01-26T21:02:25.252" v="42" actId="20577"/>
          <ac:spMkLst>
            <pc:docMk/>
            <pc:sldMk cId="2911020001" sldId="302"/>
            <ac:spMk id="4" creationId="{99EE4109-FF50-F40A-75AE-873FABF4ADF2}"/>
          </ac:spMkLst>
        </pc:spChg>
        <pc:spChg chg="add mod">
          <ac:chgData name="Nina Prater" userId="b33658bd-27c1-4809-8953-74c891cd1991" providerId="ADAL" clId="{A329236B-2CBA-412B-AB16-5BBD1D4301B3}" dt="2026-01-26T21:01:47.901" v="35" actId="207"/>
          <ac:spMkLst>
            <pc:docMk/>
            <pc:sldMk cId="2911020001" sldId="302"/>
            <ac:spMk id="8" creationId="{8347365C-3BF7-6B98-BC1E-8ACCF59DFDA7}"/>
          </ac:spMkLst>
        </pc:spChg>
        <pc:spChg chg="add mod">
          <ac:chgData name="Nina Prater" userId="b33658bd-27c1-4809-8953-74c891cd1991" providerId="ADAL" clId="{A329236B-2CBA-412B-AB16-5BBD1D4301B3}" dt="2026-01-26T21:00:35.689" v="25" actId="164"/>
          <ac:spMkLst>
            <pc:docMk/>
            <pc:sldMk cId="2911020001" sldId="302"/>
            <ac:spMk id="9" creationId="{549FFF8F-7165-D146-C05F-9ACC2991B1B0}"/>
          </ac:spMkLst>
        </pc:spChg>
        <pc:spChg chg="add mod">
          <ac:chgData name="Nina Prater" userId="b33658bd-27c1-4809-8953-74c891cd1991" providerId="ADAL" clId="{A329236B-2CBA-412B-AB16-5BBD1D4301B3}" dt="2026-01-26T21:01:53.871" v="36" actId="207"/>
          <ac:spMkLst>
            <pc:docMk/>
            <pc:sldMk cId="2911020001" sldId="302"/>
            <ac:spMk id="11" creationId="{2D1D1953-2575-E7A4-A8B3-E5301FADABC6}"/>
          </ac:spMkLst>
        </pc:spChg>
        <pc:spChg chg="add mod">
          <ac:chgData name="Nina Prater" userId="b33658bd-27c1-4809-8953-74c891cd1991" providerId="ADAL" clId="{A329236B-2CBA-412B-AB16-5BBD1D4301B3}" dt="2026-01-26T21:00:35.689" v="25" actId="164"/>
          <ac:spMkLst>
            <pc:docMk/>
            <pc:sldMk cId="2911020001" sldId="302"/>
            <ac:spMk id="12" creationId="{FF4FB991-5AB4-3F8A-87BE-D5AA1A51A944}"/>
          </ac:spMkLst>
        </pc:spChg>
        <pc:spChg chg="add mod">
          <ac:chgData name="Nina Prater" userId="b33658bd-27c1-4809-8953-74c891cd1991" providerId="ADAL" clId="{A329236B-2CBA-412B-AB16-5BBD1D4301B3}" dt="2026-01-26T21:01:57.887" v="37" actId="207"/>
          <ac:spMkLst>
            <pc:docMk/>
            <pc:sldMk cId="2911020001" sldId="302"/>
            <ac:spMk id="14" creationId="{84F05BC4-5E56-2EBD-3B39-671B5CEE26C1}"/>
          </ac:spMkLst>
        </pc:spChg>
        <pc:spChg chg="add mod">
          <ac:chgData name="Nina Prater" userId="b33658bd-27c1-4809-8953-74c891cd1991" providerId="ADAL" clId="{A329236B-2CBA-412B-AB16-5BBD1D4301B3}" dt="2026-01-26T21:00:35.689" v="25" actId="164"/>
          <ac:spMkLst>
            <pc:docMk/>
            <pc:sldMk cId="2911020001" sldId="302"/>
            <ac:spMk id="15" creationId="{BC4CB12E-0AEB-C34E-9A0D-CD1EAAC40000}"/>
          </ac:spMkLst>
        </pc:spChg>
        <pc:spChg chg="mod">
          <ac:chgData name="Nina Prater" userId="b33658bd-27c1-4809-8953-74c891cd1991" providerId="ADAL" clId="{A329236B-2CBA-412B-AB16-5BBD1D4301B3}" dt="2026-01-26T21:02:04.641" v="38" actId="207"/>
          <ac:spMkLst>
            <pc:docMk/>
            <pc:sldMk cId="2911020001" sldId="302"/>
            <ac:spMk id="17" creationId="{7266C9F8-06F1-80AF-E731-E29DCD5AE258}"/>
          </ac:spMkLst>
        </pc:spChg>
        <pc:spChg chg="mod">
          <ac:chgData name="Nina Prater" userId="b33658bd-27c1-4809-8953-74c891cd1991" providerId="ADAL" clId="{A329236B-2CBA-412B-AB16-5BBD1D4301B3}" dt="2026-01-26T21:00:35.689" v="25" actId="164"/>
          <ac:spMkLst>
            <pc:docMk/>
            <pc:sldMk cId="2911020001" sldId="302"/>
            <ac:spMk id="18" creationId="{E580D8F8-2EE1-22CD-C709-404E3C34C542}"/>
          </ac:spMkLst>
        </pc:spChg>
        <pc:spChg chg="add mod">
          <ac:chgData name="Nina Prater" userId="b33658bd-27c1-4809-8953-74c891cd1991" providerId="ADAL" clId="{A329236B-2CBA-412B-AB16-5BBD1D4301B3}" dt="2026-01-26T20:59:58.493" v="22"/>
          <ac:spMkLst>
            <pc:docMk/>
            <pc:sldMk cId="2911020001" sldId="302"/>
            <ac:spMk id="20" creationId="{28F6589E-C330-965A-C763-66EDB9F3E48B}"/>
          </ac:spMkLst>
        </pc:spChg>
        <pc:spChg chg="add mod">
          <ac:chgData name="Nina Prater" userId="b33658bd-27c1-4809-8953-74c891cd1991" providerId="ADAL" clId="{A329236B-2CBA-412B-AB16-5BBD1D4301B3}" dt="2026-01-26T20:59:58.493" v="22"/>
          <ac:spMkLst>
            <pc:docMk/>
            <pc:sldMk cId="2911020001" sldId="302"/>
            <ac:spMk id="21" creationId="{F2018A40-A20F-2FFE-DBC0-67D37BD5258D}"/>
          </ac:spMkLst>
        </pc:spChg>
        <pc:spChg chg="add mod">
          <ac:chgData name="Nina Prater" userId="b33658bd-27c1-4809-8953-74c891cd1991" providerId="ADAL" clId="{A329236B-2CBA-412B-AB16-5BBD1D4301B3}" dt="2026-01-26T20:59:58.493" v="22"/>
          <ac:spMkLst>
            <pc:docMk/>
            <pc:sldMk cId="2911020001" sldId="302"/>
            <ac:spMk id="25" creationId="{9263F194-A110-9FFB-E84C-6EA500C7FFB5}"/>
          </ac:spMkLst>
        </pc:spChg>
        <pc:spChg chg="add mod">
          <ac:chgData name="Nina Prater" userId="b33658bd-27c1-4809-8953-74c891cd1991" providerId="ADAL" clId="{A329236B-2CBA-412B-AB16-5BBD1D4301B3}" dt="2026-01-26T20:59:58.493" v="22"/>
          <ac:spMkLst>
            <pc:docMk/>
            <pc:sldMk cId="2911020001" sldId="302"/>
            <ac:spMk id="26" creationId="{6CEDD354-1D50-779B-831F-FAE37791A0FD}"/>
          </ac:spMkLst>
        </pc:spChg>
        <pc:grpChg chg="mod">
          <ac:chgData name="Nina Prater" userId="b33658bd-27c1-4809-8953-74c891cd1991" providerId="ADAL" clId="{A329236B-2CBA-412B-AB16-5BBD1D4301B3}" dt="2026-01-26T21:00:35.689" v="25" actId="164"/>
          <ac:grpSpMkLst>
            <pc:docMk/>
            <pc:sldMk cId="2911020001" sldId="302"/>
            <ac:grpSpMk id="10" creationId="{8F40953B-9ABA-DE9D-4DBE-F83B3090BD07}"/>
          </ac:grpSpMkLst>
        </pc:grpChg>
        <pc:grpChg chg="mod">
          <ac:chgData name="Nina Prater" userId="b33658bd-27c1-4809-8953-74c891cd1991" providerId="ADAL" clId="{A329236B-2CBA-412B-AB16-5BBD1D4301B3}" dt="2026-01-26T20:59:37.245" v="14" actId="14100"/>
          <ac:grpSpMkLst>
            <pc:docMk/>
            <pc:sldMk cId="2911020001" sldId="302"/>
            <ac:grpSpMk id="16" creationId="{632984CC-5C22-0621-C423-37EDD221DCE3}"/>
          </ac:grpSpMkLst>
        </pc:grpChg>
        <pc:grpChg chg="mod">
          <ac:chgData name="Nina Prater" userId="b33658bd-27c1-4809-8953-74c891cd1991" providerId="ADAL" clId="{A329236B-2CBA-412B-AB16-5BBD1D4301B3}" dt="2026-01-26T21:00:35.689" v="25" actId="164"/>
          <ac:grpSpMkLst>
            <pc:docMk/>
            <pc:sldMk cId="2911020001" sldId="302"/>
            <ac:grpSpMk id="19" creationId="{0E8B88E8-32A3-3A61-7BA2-DE63A13018FE}"/>
          </ac:grpSpMkLst>
        </pc:grpChg>
        <pc:grpChg chg="mod">
          <ac:chgData name="Nina Prater" userId="b33658bd-27c1-4809-8953-74c891cd1991" providerId="ADAL" clId="{A329236B-2CBA-412B-AB16-5BBD1D4301B3}" dt="2026-01-26T21:02:45.436" v="44" actId="1076"/>
          <ac:grpSpMkLst>
            <pc:docMk/>
            <pc:sldMk cId="2911020001" sldId="302"/>
            <ac:grpSpMk id="28" creationId="{AC560553-40FC-CD86-75AC-4E76DF12C652}"/>
          </ac:grpSpMkLst>
        </pc:grpChg>
      </pc:sldChg>
      <pc:sldChg chg="modSp new mod">
        <pc:chgData name="Nina Prater" userId="b33658bd-27c1-4809-8953-74c891cd1991" providerId="ADAL" clId="{A329236B-2CBA-412B-AB16-5BBD1D4301B3}" dt="2026-01-26T21:04:16.934" v="118" actId="20577"/>
        <pc:sldMkLst>
          <pc:docMk/>
          <pc:sldMk cId="1028391256" sldId="303"/>
        </pc:sldMkLst>
        <pc:spChg chg="mod">
          <ac:chgData name="Nina Prater" userId="b33658bd-27c1-4809-8953-74c891cd1991" providerId="ADAL" clId="{A329236B-2CBA-412B-AB16-5BBD1D4301B3}" dt="2026-01-26T21:04:16.934" v="118" actId="20577"/>
          <ac:spMkLst>
            <pc:docMk/>
            <pc:sldMk cId="1028391256" sldId="303"/>
            <ac:spMk id="2" creationId="{4265F4D0-36B1-048C-04A3-F6FC987E701D}"/>
          </ac:spMkLst>
        </pc:spChg>
      </pc:sldChg>
      <pc:sldChg chg="modSp new mod">
        <pc:chgData name="Nina Prater" userId="b33658bd-27c1-4809-8953-74c891cd1991" providerId="ADAL" clId="{A329236B-2CBA-412B-AB16-5BBD1D4301B3}" dt="2026-01-26T21:04:02.451" v="103" actId="20577"/>
        <pc:sldMkLst>
          <pc:docMk/>
          <pc:sldMk cId="20631690" sldId="304"/>
        </pc:sldMkLst>
        <pc:spChg chg="mod">
          <ac:chgData name="Nina Prater" userId="b33658bd-27c1-4809-8953-74c891cd1991" providerId="ADAL" clId="{A329236B-2CBA-412B-AB16-5BBD1D4301B3}" dt="2026-01-26T21:03:47.641" v="50" actId="27636"/>
          <ac:spMkLst>
            <pc:docMk/>
            <pc:sldMk cId="20631690" sldId="304"/>
            <ac:spMk id="2" creationId="{3E7CD790-725D-2B8F-2C9B-AEAECB2F8ED8}"/>
          </ac:spMkLst>
        </pc:spChg>
        <pc:spChg chg="mod">
          <ac:chgData name="Nina Prater" userId="b33658bd-27c1-4809-8953-74c891cd1991" providerId="ADAL" clId="{A329236B-2CBA-412B-AB16-5BBD1D4301B3}" dt="2026-01-26T21:04:02.451" v="103" actId="20577"/>
          <ac:spMkLst>
            <pc:docMk/>
            <pc:sldMk cId="20631690" sldId="304"/>
            <ac:spMk id="3" creationId="{F8609CA4-BAF2-5652-B231-07678B3F4F34}"/>
          </ac:spMkLst>
        </pc:spChg>
      </pc:sldChg>
      <pc:sldChg chg="addSp delSp modSp new mod">
        <pc:chgData name="Nina Prater" userId="b33658bd-27c1-4809-8953-74c891cd1991" providerId="ADAL" clId="{A329236B-2CBA-412B-AB16-5BBD1D4301B3}" dt="2026-01-26T21:17:40.537" v="263" actId="1076"/>
        <pc:sldMkLst>
          <pc:docMk/>
          <pc:sldMk cId="620821539" sldId="305"/>
        </pc:sldMkLst>
        <pc:spChg chg="mod">
          <ac:chgData name="Nina Prater" userId="b33658bd-27c1-4809-8953-74c891cd1991" providerId="ADAL" clId="{A329236B-2CBA-412B-AB16-5BBD1D4301B3}" dt="2026-01-26T21:12:37.961" v="191" actId="20577"/>
          <ac:spMkLst>
            <pc:docMk/>
            <pc:sldMk cId="620821539" sldId="305"/>
            <ac:spMk id="2" creationId="{A4F73882-A3E4-B2C3-FDFA-9A35399A87D8}"/>
          </ac:spMkLst>
        </pc:spChg>
        <pc:spChg chg="mod">
          <ac:chgData name="Nina Prater" userId="b33658bd-27c1-4809-8953-74c891cd1991" providerId="ADAL" clId="{A329236B-2CBA-412B-AB16-5BBD1D4301B3}" dt="2026-01-26T21:17:35.378" v="262" actId="1076"/>
          <ac:spMkLst>
            <pc:docMk/>
            <pc:sldMk cId="620821539" sldId="305"/>
            <ac:spMk id="3" creationId="{8360F3A3-DCE7-317A-FC2C-AD433CA3002B}"/>
          </ac:spMkLst>
        </pc:spChg>
        <pc:spChg chg="add mod">
          <ac:chgData name="Nina Prater" userId="b33658bd-27c1-4809-8953-74c891cd1991" providerId="ADAL" clId="{A329236B-2CBA-412B-AB16-5BBD1D4301B3}" dt="2026-01-26T21:17:40.537" v="263" actId="1076"/>
          <ac:spMkLst>
            <pc:docMk/>
            <pc:sldMk cId="620821539" sldId="305"/>
            <ac:spMk id="4" creationId="{EF5C8C69-9FCE-5DFE-9F4E-501BAC573BF9}"/>
          </ac:spMkLst>
        </pc:spChg>
      </pc:sldChg>
      <pc:sldChg chg="modSp add mod">
        <pc:chgData name="Nina Prater" userId="b33658bd-27c1-4809-8953-74c891cd1991" providerId="ADAL" clId="{A329236B-2CBA-412B-AB16-5BBD1D4301B3}" dt="2026-01-26T21:20:21.693" v="299" actId="404"/>
        <pc:sldMkLst>
          <pc:docMk/>
          <pc:sldMk cId="1496190617" sldId="306"/>
        </pc:sldMkLst>
        <pc:spChg chg="mod">
          <ac:chgData name="Nina Prater" userId="b33658bd-27c1-4809-8953-74c891cd1991" providerId="ADAL" clId="{A329236B-2CBA-412B-AB16-5BBD1D4301B3}" dt="2026-01-26T21:20:11.570" v="297" actId="20577"/>
          <ac:spMkLst>
            <pc:docMk/>
            <pc:sldMk cId="1496190617" sldId="306"/>
            <ac:spMk id="3" creationId="{35DA364A-11CE-E107-0CF6-4F1903EEF607}"/>
          </ac:spMkLst>
        </pc:spChg>
        <pc:spChg chg="mod">
          <ac:chgData name="Nina Prater" userId="b33658bd-27c1-4809-8953-74c891cd1991" providerId="ADAL" clId="{A329236B-2CBA-412B-AB16-5BBD1D4301B3}" dt="2026-01-26T21:20:21.693" v="299" actId="404"/>
          <ac:spMkLst>
            <pc:docMk/>
            <pc:sldMk cId="1496190617" sldId="306"/>
            <ac:spMk id="4" creationId="{3EA06CC3-F70C-5850-753D-11407CAED0C4}"/>
          </ac:spMkLst>
        </pc:spChg>
      </pc:sldChg>
      <pc:sldChg chg="modSp new">
        <pc:chgData name="Nina Prater" userId="b33658bd-27c1-4809-8953-74c891cd1991" providerId="ADAL" clId="{A329236B-2CBA-412B-AB16-5BBD1D4301B3}" dt="2026-01-26T21:20:56.838" v="301"/>
        <pc:sldMkLst>
          <pc:docMk/>
          <pc:sldMk cId="1384855317" sldId="307"/>
        </pc:sldMkLst>
        <pc:spChg chg="mod">
          <ac:chgData name="Nina Prater" userId="b33658bd-27c1-4809-8953-74c891cd1991" providerId="ADAL" clId="{A329236B-2CBA-412B-AB16-5BBD1D4301B3}" dt="2026-01-26T21:20:56.838" v="301"/>
          <ac:spMkLst>
            <pc:docMk/>
            <pc:sldMk cId="1384855317" sldId="307"/>
            <ac:spMk id="2" creationId="{74FE638E-C19E-B77B-5615-57C5CB0A8D57}"/>
          </ac:spMkLst>
        </pc:spChg>
      </pc:sldChg>
      <pc:sldChg chg="addSp delSp modSp new mod">
        <pc:chgData name="Nina Prater" userId="b33658bd-27c1-4809-8953-74c891cd1991" providerId="ADAL" clId="{A329236B-2CBA-412B-AB16-5BBD1D4301B3}" dt="2026-01-26T21:25:07.322" v="380" actId="1076"/>
        <pc:sldMkLst>
          <pc:docMk/>
          <pc:sldMk cId="1940671880" sldId="308"/>
        </pc:sldMkLst>
        <pc:picChg chg="add mod ord">
          <ac:chgData name="Nina Prater" userId="b33658bd-27c1-4809-8953-74c891cd1991" providerId="ADAL" clId="{A329236B-2CBA-412B-AB16-5BBD1D4301B3}" dt="2026-01-26T21:25:07.322" v="380" actId="1076"/>
          <ac:picMkLst>
            <pc:docMk/>
            <pc:sldMk cId="1940671880" sldId="308"/>
            <ac:picMk id="6" creationId="{F8F6AFAE-30D9-0EA4-D5F9-F3B05A7C2667}"/>
          </ac:picMkLst>
        </pc:picChg>
      </pc:sldChg>
      <pc:sldChg chg="addSp delSp modSp add mod">
        <pc:chgData name="Nina Prater" userId="b33658bd-27c1-4809-8953-74c891cd1991" providerId="ADAL" clId="{A329236B-2CBA-412B-AB16-5BBD1D4301B3}" dt="2026-01-26T21:28:08.069" v="411" actId="1076"/>
        <pc:sldMkLst>
          <pc:docMk/>
          <pc:sldMk cId="1850939595" sldId="309"/>
        </pc:sldMkLst>
        <pc:spChg chg="mod">
          <ac:chgData name="Nina Prater" userId="b33658bd-27c1-4809-8953-74c891cd1991" providerId="ADAL" clId="{A329236B-2CBA-412B-AB16-5BBD1D4301B3}" dt="2026-01-26T21:28:03.708" v="410" actId="403"/>
          <ac:spMkLst>
            <pc:docMk/>
            <pc:sldMk cId="1850939595" sldId="309"/>
            <ac:spMk id="2" creationId="{E85E3135-12F6-6EA1-CFB5-1CFF93B31F6C}"/>
          </ac:spMkLst>
        </pc:spChg>
        <pc:picChg chg="add mod">
          <ac:chgData name="Nina Prater" userId="b33658bd-27c1-4809-8953-74c891cd1991" providerId="ADAL" clId="{A329236B-2CBA-412B-AB16-5BBD1D4301B3}" dt="2026-01-26T21:28:08.069" v="411" actId="1076"/>
          <ac:picMkLst>
            <pc:docMk/>
            <pc:sldMk cId="1850939595" sldId="309"/>
            <ac:picMk id="5" creationId="{CBBC14C2-AE39-ED8A-1CFB-BB894E4746D0}"/>
          </ac:picMkLst>
        </pc:picChg>
      </pc:sldChg>
      <pc:sldChg chg="addSp delSp modSp add mod">
        <pc:chgData name="Nina Prater" userId="b33658bd-27c1-4809-8953-74c891cd1991" providerId="ADAL" clId="{A329236B-2CBA-412B-AB16-5BBD1D4301B3}" dt="2026-01-26T21:29:53.077" v="435" actId="1076"/>
        <pc:sldMkLst>
          <pc:docMk/>
          <pc:sldMk cId="1531042911" sldId="310"/>
        </pc:sldMkLst>
        <pc:picChg chg="add mod">
          <ac:chgData name="Nina Prater" userId="b33658bd-27c1-4809-8953-74c891cd1991" providerId="ADAL" clId="{A329236B-2CBA-412B-AB16-5BBD1D4301B3}" dt="2026-01-26T21:29:23.380" v="434" actId="1440"/>
          <ac:picMkLst>
            <pc:docMk/>
            <pc:sldMk cId="1531042911" sldId="310"/>
            <ac:picMk id="3" creationId="{AAC339B1-A9FB-F98F-6FE7-9723C6F07A49}"/>
          </ac:picMkLst>
        </pc:picChg>
      </pc:sldChg>
      <pc:sldChg chg="addSp delSp modSp add mod">
        <pc:chgData name="Nina Prater" userId="b33658bd-27c1-4809-8953-74c891cd1991" providerId="ADAL" clId="{A329236B-2CBA-412B-AB16-5BBD1D4301B3}" dt="2026-01-26T21:30:19.616" v="469" actId="1076"/>
        <pc:sldMkLst>
          <pc:docMk/>
          <pc:sldMk cId="3685982519" sldId="311"/>
        </pc:sldMkLst>
        <pc:picChg chg="add mod">
          <ac:chgData name="Nina Prater" userId="b33658bd-27c1-4809-8953-74c891cd1991" providerId="ADAL" clId="{A329236B-2CBA-412B-AB16-5BBD1D4301B3}" dt="2026-01-26T21:30:19.616" v="469" actId="1076"/>
          <ac:picMkLst>
            <pc:docMk/>
            <pc:sldMk cId="3685982519" sldId="311"/>
            <ac:picMk id="4" creationId="{4E2B2C23-23DC-9CE2-53B3-A7CF67ABA5E5}"/>
          </ac:picMkLst>
        </pc:picChg>
      </pc:sldChg>
      <pc:sldChg chg="modSp new mod">
        <pc:chgData name="Nina Prater" userId="b33658bd-27c1-4809-8953-74c891cd1991" providerId="ADAL" clId="{A329236B-2CBA-412B-AB16-5BBD1D4301B3}" dt="2026-01-26T21:31:07.140" v="509" actId="20577"/>
        <pc:sldMkLst>
          <pc:docMk/>
          <pc:sldMk cId="3667934606" sldId="312"/>
        </pc:sldMkLst>
        <pc:spChg chg="mod">
          <ac:chgData name="Nina Prater" userId="b33658bd-27c1-4809-8953-74c891cd1991" providerId="ADAL" clId="{A329236B-2CBA-412B-AB16-5BBD1D4301B3}" dt="2026-01-26T21:31:07.140" v="509" actId="20577"/>
          <ac:spMkLst>
            <pc:docMk/>
            <pc:sldMk cId="3667934606" sldId="312"/>
            <ac:spMk id="2" creationId="{5AE5F1BF-7CD9-1652-5E47-87E8601826CE}"/>
          </ac:spMkLst>
        </pc:spChg>
      </pc:sldChg>
      <pc:sldChg chg="addSp delSp modSp new mod chgLayout">
        <pc:chgData name="Nina Prater" userId="b33658bd-27c1-4809-8953-74c891cd1991" providerId="ADAL" clId="{A329236B-2CBA-412B-AB16-5BBD1D4301B3}" dt="2026-01-26T21:39:38.178" v="675" actId="1076"/>
        <pc:sldMkLst>
          <pc:docMk/>
          <pc:sldMk cId="4209177177" sldId="313"/>
        </pc:sldMkLst>
        <pc:spChg chg="mod ord">
          <ac:chgData name="Nina Prater" userId="b33658bd-27c1-4809-8953-74c891cd1991" providerId="ADAL" clId="{A329236B-2CBA-412B-AB16-5BBD1D4301B3}" dt="2026-01-26T21:39:38.178" v="675" actId="1076"/>
          <ac:spMkLst>
            <pc:docMk/>
            <pc:sldMk cId="4209177177" sldId="313"/>
            <ac:spMk id="2" creationId="{D8034AF8-3CA2-9021-4323-5D83419FAFD9}"/>
          </ac:spMkLst>
        </pc:spChg>
        <pc:spChg chg="add mod">
          <ac:chgData name="Nina Prater" userId="b33658bd-27c1-4809-8953-74c891cd1991" providerId="ADAL" clId="{A329236B-2CBA-412B-AB16-5BBD1D4301B3}" dt="2026-01-26T21:36:07.306" v="619" actId="207"/>
          <ac:spMkLst>
            <pc:docMk/>
            <pc:sldMk cId="4209177177" sldId="313"/>
            <ac:spMk id="7" creationId="{5D24188E-2EAD-7033-0F03-550C4D4CEA8E}"/>
          </ac:spMkLst>
        </pc:spChg>
        <pc:spChg chg="add mod">
          <ac:chgData name="Nina Prater" userId="b33658bd-27c1-4809-8953-74c891cd1991" providerId="ADAL" clId="{A329236B-2CBA-412B-AB16-5BBD1D4301B3}" dt="2026-01-26T21:32:27.985" v="512" actId="164"/>
          <ac:spMkLst>
            <pc:docMk/>
            <pc:sldMk cId="4209177177" sldId="313"/>
            <ac:spMk id="8" creationId="{14B2F9E9-E791-2086-DBD6-6739193D9772}"/>
          </ac:spMkLst>
        </pc:spChg>
        <pc:spChg chg="add mod">
          <ac:chgData name="Nina Prater" userId="b33658bd-27c1-4809-8953-74c891cd1991" providerId="ADAL" clId="{A329236B-2CBA-412B-AB16-5BBD1D4301B3}" dt="2026-01-26T21:32:27.985" v="512" actId="164"/>
          <ac:spMkLst>
            <pc:docMk/>
            <pc:sldMk cId="4209177177" sldId="313"/>
            <ac:spMk id="10" creationId="{453DB6DD-8956-BCBF-3520-0C4E8DC10F2F}"/>
          </ac:spMkLst>
        </pc:spChg>
        <pc:spChg chg="add mod">
          <ac:chgData name="Nina Prater" userId="b33658bd-27c1-4809-8953-74c891cd1991" providerId="ADAL" clId="{A329236B-2CBA-412B-AB16-5BBD1D4301B3}" dt="2026-01-26T21:32:27.985" v="512" actId="164"/>
          <ac:spMkLst>
            <pc:docMk/>
            <pc:sldMk cId="4209177177" sldId="313"/>
            <ac:spMk id="12" creationId="{336E650C-1028-3B76-AF7C-97702AE43CB7}"/>
          </ac:spMkLst>
        </pc:spChg>
        <pc:spChg chg="add mod">
          <ac:chgData name="Nina Prater" userId="b33658bd-27c1-4809-8953-74c891cd1991" providerId="ADAL" clId="{A329236B-2CBA-412B-AB16-5BBD1D4301B3}" dt="2026-01-26T21:31:54.952" v="511"/>
          <ac:spMkLst>
            <pc:docMk/>
            <pc:sldMk cId="4209177177" sldId="313"/>
            <ac:spMk id="14" creationId="{D5DCA18F-281D-32D5-EA9F-3A2611B0A193}"/>
          </ac:spMkLst>
        </pc:spChg>
        <pc:spChg chg="add mod">
          <ac:chgData name="Nina Prater" userId="b33658bd-27c1-4809-8953-74c891cd1991" providerId="ADAL" clId="{A329236B-2CBA-412B-AB16-5BBD1D4301B3}" dt="2026-01-26T21:36:26.367" v="622" actId="207"/>
          <ac:spMkLst>
            <pc:docMk/>
            <pc:sldMk cId="4209177177" sldId="313"/>
            <ac:spMk id="15" creationId="{2F595817-4327-3B35-CE6A-F6A20AE0BA06}"/>
          </ac:spMkLst>
        </pc:spChg>
        <pc:spChg chg="add mod">
          <ac:chgData name="Nina Prater" userId="b33658bd-27c1-4809-8953-74c891cd1991" providerId="ADAL" clId="{A329236B-2CBA-412B-AB16-5BBD1D4301B3}" dt="2026-01-26T21:31:54.952" v="511"/>
          <ac:spMkLst>
            <pc:docMk/>
            <pc:sldMk cId="4209177177" sldId="313"/>
            <ac:spMk id="16" creationId="{09A1A863-3B40-EE6F-7E9C-4EAF581F88DA}"/>
          </ac:spMkLst>
        </pc:spChg>
        <pc:spChg chg="add mod">
          <ac:chgData name="Nina Prater" userId="b33658bd-27c1-4809-8953-74c891cd1991" providerId="ADAL" clId="{A329236B-2CBA-412B-AB16-5BBD1D4301B3}" dt="2026-01-26T21:36:22.870" v="621" actId="207"/>
          <ac:spMkLst>
            <pc:docMk/>
            <pc:sldMk cId="4209177177" sldId="313"/>
            <ac:spMk id="17" creationId="{431E80A0-D4D8-72A4-B3BC-47074B5FF88A}"/>
          </ac:spMkLst>
        </pc:spChg>
        <pc:spChg chg="add mod">
          <ac:chgData name="Nina Prater" userId="b33658bd-27c1-4809-8953-74c891cd1991" providerId="ADAL" clId="{A329236B-2CBA-412B-AB16-5BBD1D4301B3}" dt="2026-01-26T21:31:54.952" v="511"/>
          <ac:spMkLst>
            <pc:docMk/>
            <pc:sldMk cId="4209177177" sldId="313"/>
            <ac:spMk id="18" creationId="{95C6055A-FD79-CD89-BAE2-C22129A09E28}"/>
          </ac:spMkLst>
        </pc:spChg>
        <pc:spChg chg="add mod">
          <ac:chgData name="Nina Prater" userId="b33658bd-27c1-4809-8953-74c891cd1991" providerId="ADAL" clId="{A329236B-2CBA-412B-AB16-5BBD1D4301B3}" dt="2026-01-26T21:36:17.097" v="620" actId="207"/>
          <ac:spMkLst>
            <pc:docMk/>
            <pc:sldMk cId="4209177177" sldId="313"/>
            <ac:spMk id="19" creationId="{8F21A0CB-EF11-D616-8272-96784D2452BC}"/>
          </ac:spMkLst>
        </pc:spChg>
        <pc:spChg chg="add mod ord">
          <ac:chgData name="Nina Prater" userId="b33658bd-27c1-4809-8953-74c891cd1991" providerId="ADAL" clId="{A329236B-2CBA-412B-AB16-5BBD1D4301B3}" dt="2026-01-26T21:37:33.023" v="624" actId="700"/>
          <ac:spMkLst>
            <pc:docMk/>
            <pc:sldMk cId="4209177177" sldId="313"/>
            <ac:spMk id="21" creationId="{EA650073-8359-351B-3851-221ABB82E01B}"/>
          </ac:spMkLst>
        </pc:spChg>
        <pc:spChg chg="add mod ord">
          <ac:chgData name="Nina Prater" userId="b33658bd-27c1-4809-8953-74c891cd1991" providerId="ADAL" clId="{A329236B-2CBA-412B-AB16-5BBD1D4301B3}" dt="2026-01-26T21:39:28.677" v="674" actId="20577"/>
          <ac:spMkLst>
            <pc:docMk/>
            <pc:sldMk cId="4209177177" sldId="313"/>
            <ac:spMk id="22" creationId="{BD6BD5E9-B2F4-1BDD-9EE7-77062BA32310}"/>
          </ac:spMkLst>
        </pc:spChg>
        <pc:grpChg chg="mod">
          <ac:chgData name="Nina Prater" userId="b33658bd-27c1-4809-8953-74c891cd1991" providerId="ADAL" clId="{A329236B-2CBA-412B-AB16-5BBD1D4301B3}" dt="2026-01-26T21:32:27.985" v="512" actId="164"/>
          <ac:grpSpMkLst>
            <pc:docMk/>
            <pc:sldMk cId="4209177177" sldId="313"/>
            <ac:grpSpMk id="9" creationId="{13C56018-F437-7DE1-E942-35AEA80007AE}"/>
          </ac:grpSpMkLst>
        </pc:grpChg>
        <pc:grpChg chg="mod">
          <ac:chgData name="Nina Prater" userId="b33658bd-27c1-4809-8953-74c891cd1991" providerId="ADAL" clId="{A329236B-2CBA-412B-AB16-5BBD1D4301B3}" dt="2026-01-26T21:32:27.985" v="512" actId="164"/>
          <ac:grpSpMkLst>
            <pc:docMk/>
            <pc:sldMk cId="4209177177" sldId="313"/>
            <ac:grpSpMk id="11" creationId="{94E1B5F3-FFC9-01A2-BD89-45FA59EFF61D}"/>
          </ac:grpSpMkLst>
        </pc:grpChg>
        <pc:grpChg chg="mod">
          <ac:chgData name="Nina Prater" userId="b33658bd-27c1-4809-8953-74c891cd1991" providerId="ADAL" clId="{A329236B-2CBA-412B-AB16-5BBD1D4301B3}" dt="2026-01-26T21:32:27.985" v="512" actId="164"/>
          <ac:grpSpMkLst>
            <pc:docMk/>
            <pc:sldMk cId="4209177177" sldId="313"/>
            <ac:grpSpMk id="13" creationId="{387619A4-8FCC-9259-6E06-784E9A8C8389}"/>
          </ac:grpSpMkLst>
        </pc:grpChg>
        <pc:grpChg chg="add mod">
          <ac:chgData name="Nina Prater" userId="b33658bd-27c1-4809-8953-74c891cd1991" providerId="ADAL" clId="{A329236B-2CBA-412B-AB16-5BBD1D4301B3}" dt="2026-01-26T21:35:22.526" v="573" actId="1076"/>
          <ac:grpSpMkLst>
            <pc:docMk/>
            <pc:sldMk cId="4209177177" sldId="313"/>
            <ac:grpSpMk id="20" creationId="{28C61C83-C770-4EDE-E137-263FC9FC8088}"/>
          </ac:grpSpMkLst>
        </pc:grpChg>
      </pc:sldChg>
      <pc:sldChg chg="modSp new mod">
        <pc:chgData name="Nina Prater" userId="b33658bd-27c1-4809-8953-74c891cd1991" providerId="ADAL" clId="{A329236B-2CBA-412B-AB16-5BBD1D4301B3}" dt="2026-01-26T21:41:28.944" v="719" actId="20577"/>
        <pc:sldMkLst>
          <pc:docMk/>
          <pc:sldMk cId="4100583177" sldId="314"/>
        </pc:sldMkLst>
        <pc:spChg chg="mod">
          <ac:chgData name="Nina Prater" userId="b33658bd-27c1-4809-8953-74c891cd1991" providerId="ADAL" clId="{A329236B-2CBA-412B-AB16-5BBD1D4301B3}" dt="2026-01-26T21:41:28.944" v="719" actId="20577"/>
          <ac:spMkLst>
            <pc:docMk/>
            <pc:sldMk cId="4100583177" sldId="314"/>
            <ac:spMk id="3" creationId="{E6CF943A-5228-BA64-5FDE-6D269735947E}"/>
          </ac:spMkLst>
        </pc:spChg>
      </pc:sldChg>
      <pc:sldChg chg="addSp modSp add mod">
        <pc:chgData name="Nina Prater" userId="b33658bd-27c1-4809-8953-74c891cd1991" providerId="ADAL" clId="{A329236B-2CBA-412B-AB16-5BBD1D4301B3}" dt="2026-01-26T21:46:21.253" v="828" actId="1076"/>
        <pc:sldMkLst>
          <pc:docMk/>
          <pc:sldMk cId="4258851838" sldId="315"/>
        </pc:sldMkLst>
        <pc:spChg chg="mod">
          <ac:chgData name="Nina Prater" userId="b33658bd-27c1-4809-8953-74c891cd1991" providerId="ADAL" clId="{A329236B-2CBA-412B-AB16-5BBD1D4301B3}" dt="2026-01-26T21:45:55.029" v="825" actId="113"/>
          <ac:spMkLst>
            <pc:docMk/>
            <pc:sldMk cId="4258851838" sldId="315"/>
            <ac:spMk id="3" creationId="{C64369AA-96E8-05D3-28CC-843FC2AD6042}"/>
          </ac:spMkLst>
        </pc:spChg>
        <pc:picChg chg="add mod">
          <ac:chgData name="Nina Prater" userId="b33658bd-27c1-4809-8953-74c891cd1991" providerId="ADAL" clId="{A329236B-2CBA-412B-AB16-5BBD1D4301B3}" dt="2026-01-26T21:46:21.253" v="828" actId="1076"/>
          <ac:picMkLst>
            <pc:docMk/>
            <pc:sldMk cId="4258851838" sldId="315"/>
            <ac:picMk id="4" creationId="{2E0CE839-EE03-6F82-53AF-FAC6A44E04FE}"/>
          </ac:picMkLst>
        </pc:picChg>
      </pc:sldChg>
      <pc:sldChg chg="modSp new">
        <pc:chgData name="Nina Prater" userId="b33658bd-27c1-4809-8953-74c891cd1991" providerId="ADAL" clId="{A329236B-2CBA-412B-AB16-5BBD1D4301B3}" dt="2026-01-26T21:47:02.901" v="830"/>
        <pc:sldMkLst>
          <pc:docMk/>
          <pc:sldMk cId="441453461" sldId="316"/>
        </pc:sldMkLst>
        <pc:spChg chg="mod">
          <ac:chgData name="Nina Prater" userId="b33658bd-27c1-4809-8953-74c891cd1991" providerId="ADAL" clId="{A329236B-2CBA-412B-AB16-5BBD1D4301B3}" dt="2026-01-26T21:47:02.901" v="830"/>
          <ac:spMkLst>
            <pc:docMk/>
            <pc:sldMk cId="441453461" sldId="316"/>
            <ac:spMk id="2" creationId="{28E79C40-3892-2A52-F0C0-F170024256BB}"/>
          </ac:spMkLst>
        </pc:spChg>
      </pc:sldChg>
      <pc:sldChg chg="addSp modSp new mod">
        <pc:chgData name="Nina Prater" userId="b33658bd-27c1-4809-8953-74c891cd1991" providerId="ADAL" clId="{A329236B-2CBA-412B-AB16-5BBD1D4301B3}" dt="2026-01-26T21:53:11.215" v="905" actId="14100"/>
        <pc:sldMkLst>
          <pc:docMk/>
          <pc:sldMk cId="682055731" sldId="317"/>
        </pc:sldMkLst>
        <pc:spChg chg="mod">
          <ac:chgData name="Nina Prater" userId="b33658bd-27c1-4809-8953-74c891cd1991" providerId="ADAL" clId="{A329236B-2CBA-412B-AB16-5BBD1D4301B3}" dt="2026-01-26T21:50:15.030" v="878" actId="20577"/>
          <ac:spMkLst>
            <pc:docMk/>
            <pc:sldMk cId="682055731" sldId="317"/>
            <ac:spMk id="3" creationId="{D4688979-B8DB-B59A-571C-960087B1BD17}"/>
          </ac:spMkLst>
        </pc:spChg>
        <pc:spChg chg="mod">
          <ac:chgData name="Nina Prater" userId="b33658bd-27c1-4809-8953-74c891cd1991" providerId="ADAL" clId="{A329236B-2CBA-412B-AB16-5BBD1D4301B3}" dt="2026-01-26T21:51:27.982" v="899" actId="20577"/>
          <ac:spMkLst>
            <pc:docMk/>
            <pc:sldMk cId="682055731" sldId="317"/>
            <ac:spMk id="4" creationId="{C4ACC7C5-669D-180F-D06E-91AAAC247D78}"/>
          </ac:spMkLst>
        </pc:spChg>
        <pc:picChg chg="add mod">
          <ac:chgData name="Nina Prater" userId="b33658bd-27c1-4809-8953-74c891cd1991" providerId="ADAL" clId="{A329236B-2CBA-412B-AB16-5BBD1D4301B3}" dt="2026-01-26T21:53:11.215" v="905" actId="14100"/>
          <ac:picMkLst>
            <pc:docMk/>
            <pc:sldMk cId="682055731" sldId="317"/>
            <ac:picMk id="5" creationId="{12C8AFD2-4A52-EC5C-0D12-09D3692BC83C}"/>
          </ac:picMkLst>
        </pc:picChg>
      </pc:sldChg>
    </pc:docChg>
  </pc:docChgLst>
  <pc:docChgLst>
    <pc:chgData name="Amy Smith" userId="S::amys@ncat.org::41d967b8-18d8-442f-98f2-78d32c20e267" providerId="AD" clId="Web-{51F14B84-5C7D-EAE9-330B-5136307D24F3}"/>
    <pc:docChg chg="modSld">
      <pc:chgData name="Amy Smith" userId="S::amys@ncat.org::41d967b8-18d8-442f-98f2-78d32c20e267" providerId="AD" clId="Web-{51F14B84-5C7D-EAE9-330B-5136307D24F3}" dt="2026-01-29T23:39:02.421" v="45" actId="14100"/>
      <pc:docMkLst>
        <pc:docMk/>
      </pc:docMkLst>
      <pc:sldChg chg="addSp delSp modSp">
        <pc:chgData name="Amy Smith" userId="S::amys@ncat.org::41d967b8-18d8-442f-98f2-78d32c20e267" providerId="AD" clId="Web-{51F14B84-5C7D-EAE9-330B-5136307D24F3}" dt="2026-01-29T23:39:02.421" v="45" actId="14100"/>
        <pc:sldMkLst>
          <pc:docMk/>
          <pc:sldMk cId="2436807569" sldId="298"/>
        </pc:sldMkLst>
        <pc:spChg chg="mod ord topLvl">
          <ac:chgData name="Amy Smith" userId="S::amys@ncat.org::41d967b8-18d8-442f-98f2-78d32c20e267" providerId="AD" clId="Web-{51F14B84-5C7D-EAE9-330B-5136307D24F3}" dt="2026-01-29T23:38:58.218" v="44" actId="14100"/>
          <ac:spMkLst>
            <pc:docMk/>
            <pc:sldMk cId="2436807569" sldId="298"/>
            <ac:spMk id="6" creationId="{8953EEEF-2A8E-941E-635A-B3C1528FFECD}"/>
          </ac:spMkLst>
        </pc:spChg>
        <pc:grpChg chg="add del">
          <ac:chgData name="Amy Smith" userId="S::amys@ncat.org::41d967b8-18d8-442f-98f2-78d32c20e267" providerId="AD" clId="Web-{51F14B84-5C7D-EAE9-330B-5136307D24F3}" dt="2026-01-29T23:38:06.871" v="28"/>
          <ac:grpSpMkLst>
            <pc:docMk/>
            <pc:sldMk cId="2436807569" sldId="298"/>
            <ac:grpSpMk id="8" creationId="{FCE911DF-E898-E640-6C9F-3030829DC6D5}"/>
          </ac:grpSpMkLst>
        </pc:grpChg>
        <pc:picChg chg="del topLvl">
          <ac:chgData name="Amy Smith" userId="S::amys@ncat.org::41d967b8-18d8-442f-98f2-78d32c20e267" providerId="AD" clId="Web-{51F14B84-5C7D-EAE9-330B-5136307D24F3}" dt="2026-01-29T23:38:09.340" v="29"/>
          <ac:picMkLst>
            <pc:docMk/>
            <pc:sldMk cId="2436807569" sldId="298"/>
            <ac:picMk id="7" creationId="{51FEC4B2-66CE-8DCC-510C-9CEF3E6165DD}"/>
          </ac:picMkLst>
        </pc:picChg>
        <pc:picChg chg="mod">
          <ac:chgData name="Amy Smith" userId="S::amys@ncat.org::41d967b8-18d8-442f-98f2-78d32c20e267" providerId="AD" clId="Web-{51F14B84-5C7D-EAE9-330B-5136307D24F3}" dt="2026-01-29T23:39:02.421" v="45" actId="14100"/>
          <ac:picMkLst>
            <pc:docMk/>
            <pc:sldMk cId="2436807569" sldId="298"/>
            <ac:picMk id="10" creationId="{8BACA771-09FA-C714-DA03-D3225867DEE4}"/>
          </ac:picMkLst>
        </pc:picChg>
      </pc:sldChg>
      <pc:sldChg chg="addSp delSp modSp">
        <pc:chgData name="Amy Smith" userId="S::amys@ncat.org::41d967b8-18d8-442f-98f2-78d32c20e267" providerId="AD" clId="Web-{51F14B84-5C7D-EAE9-330B-5136307D24F3}" dt="2026-01-29T23:37:47.041" v="26"/>
        <pc:sldMkLst>
          <pc:docMk/>
          <pc:sldMk cId="682055731" sldId="317"/>
        </pc:sldMkLst>
        <pc:spChg chg="add mod ord">
          <ac:chgData name="Amy Smith" userId="S::amys@ncat.org::41d967b8-18d8-442f-98f2-78d32c20e267" providerId="AD" clId="Web-{51F14B84-5C7D-EAE9-330B-5136307D24F3}" dt="2026-01-29T23:37:40.431" v="25" actId="1076"/>
          <ac:spMkLst>
            <pc:docMk/>
            <pc:sldMk cId="682055731" sldId="317"/>
            <ac:spMk id="6" creationId="{F7D145FA-FEDF-B542-6F2C-F292A94A15A5}"/>
          </ac:spMkLst>
        </pc:spChg>
        <pc:grpChg chg="add">
          <ac:chgData name="Amy Smith" userId="S::amys@ncat.org::41d967b8-18d8-442f-98f2-78d32c20e267" providerId="AD" clId="Web-{51F14B84-5C7D-EAE9-330B-5136307D24F3}" dt="2026-01-29T23:37:47.041" v="26"/>
          <ac:grpSpMkLst>
            <pc:docMk/>
            <pc:sldMk cId="682055731" sldId="317"/>
            <ac:grpSpMk id="7" creationId="{3C29CED5-DBA5-783A-310E-4F1F01024B18}"/>
          </ac:grpSpMkLst>
        </pc:grpChg>
        <pc:picChg chg="add del mod">
          <ac:chgData name="Amy Smith" userId="S::amys@ncat.org::41d967b8-18d8-442f-98f2-78d32c20e267" providerId="AD" clId="Web-{51F14B84-5C7D-EAE9-330B-5136307D24F3}" dt="2026-01-29T23:37:24.633" v="21" actId="1076"/>
          <ac:picMkLst>
            <pc:docMk/>
            <pc:sldMk cId="682055731" sldId="317"/>
            <ac:picMk id="5" creationId="{12C8AFD2-4A52-EC5C-0D12-09D3692BC8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E44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3616-1EA2-9FC9-2361-A4B458FFF6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86370"/>
            <a:ext cx="9144000" cy="3275901"/>
          </a:xfrm>
        </p:spPr>
        <p:txBody>
          <a:bodyPr lIns="0" tIns="0" rIns="0" bIns="0" anchor="b"/>
          <a:lstStyle>
            <a:lvl1pPr algn="ctr">
              <a:lnSpc>
                <a:spcPts val="10000"/>
              </a:lnSpc>
              <a:defRPr sz="96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6BD4-C368-89E3-2665-4C4301CD2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2584"/>
            <a:ext cx="9144000" cy="649224"/>
          </a:xfrm>
        </p:spPr>
        <p:txBody>
          <a:bodyPr lIns="0" tIns="0" rIns="0" bIns="0"/>
          <a:lstStyle>
            <a:lvl1pPr marL="0" indent="0" algn="ctr">
              <a:buNone/>
              <a:defRPr sz="24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A1498-F40A-DFCC-294D-6F03BA761B66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A5F40-C778-97CC-6949-6ED2AC21F971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62180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1510C8D-4FB9-8E23-6BEE-D1AAA3CA313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6614" y="4618977"/>
            <a:ext cx="4289527" cy="12819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7917EFD-FDDD-1B4D-EF96-6D067EC6C62A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006875" y="4618977"/>
            <a:ext cx="4289525" cy="12819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46888"/>
            <a:ext cx="8939784" cy="2386584"/>
          </a:xfrm>
        </p:spPr>
        <p:txBody>
          <a:bodyPr anchor="b"/>
          <a:lstStyle>
            <a:lvl1pPr>
              <a:lnSpc>
                <a:spcPts val="8000"/>
              </a:lnSpc>
              <a:defRPr sz="80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93F60-7786-E06B-5D38-DB13BBB5A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014468" y="965398"/>
            <a:ext cx="1159588" cy="29352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61E69-2267-3641-1BB8-DD1A9E382B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4" y="3017520"/>
            <a:ext cx="4289527" cy="12819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1C097C-5C77-85A3-2DBA-17F99C3C034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006875" y="3017520"/>
            <a:ext cx="4289525" cy="12819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29197-C6A1-91A4-56E0-B12FB0B9919A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863A0-F8D9-F623-3E85-CD52FF2D2A96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1008267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46888"/>
            <a:ext cx="8939784" cy="2386584"/>
          </a:xfrm>
        </p:spPr>
        <p:txBody>
          <a:bodyPr anchor="b"/>
          <a:lstStyle>
            <a:lvl1pPr>
              <a:lnSpc>
                <a:spcPts val="8000"/>
              </a:lnSpc>
              <a:defRPr sz="80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93F60-7786-E06B-5D38-DB13BBB5A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014468" y="965398"/>
            <a:ext cx="1159588" cy="29352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61E69-2267-3641-1BB8-DD1A9E382B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4" y="3017519"/>
            <a:ext cx="8939784" cy="28826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A12D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Sed </a:t>
            </a:r>
            <a:r>
              <a:rPr lang="en-US" dirty="0" err="1"/>
              <a:t>imperdiet</a:t>
            </a:r>
            <a:r>
              <a:rPr lang="en-US" dirty="0"/>
              <a:t> est semper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Sed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semper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Sed </a:t>
            </a:r>
            <a:r>
              <a:rPr lang="en-US" dirty="0" err="1"/>
              <a:t>imperdiet</a:t>
            </a:r>
            <a:r>
              <a:rPr lang="en-US" dirty="0"/>
              <a:t> est semper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Sed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semper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Sed </a:t>
            </a:r>
            <a:r>
              <a:rPr lang="en-US" dirty="0" err="1"/>
              <a:t>imperdiet</a:t>
            </a:r>
            <a:r>
              <a:rPr lang="en-US" dirty="0"/>
              <a:t> est semper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Sed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semper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54266-FBB6-6E2E-3E74-4BE679B87073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2491B-F0CD-A199-C647-00E7E436342E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594883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e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46888"/>
            <a:ext cx="8939784" cy="2386584"/>
          </a:xfrm>
        </p:spPr>
        <p:txBody>
          <a:bodyPr anchor="b"/>
          <a:lstStyle>
            <a:lvl1pPr>
              <a:lnSpc>
                <a:spcPts val="8000"/>
              </a:lnSpc>
              <a:defRPr sz="80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93F60-7786-E06B-5D38-DB13BBB5A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014468" y="965398"/>
            <a:ext cx="1159588" cy="29352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61E69-2267-3641-1BB8-DD1A9E382B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4" y="2649196"/>
            <a:ext cx="8939784" cy="64948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marR="0" indent="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A12D"/>
              </a:buClr>
              <a:buSzTx/>
              <a:buFont typeface="Symbol" panose="05050102010706020507" pitchFamily="18" charset="2"/>
              <a:buNone/>
              <a:tabLst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54266-FBB6-6E2E-3E74-4BE679B87073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2491B-F0CD-A199-C647-00E7E436342E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F9CFC0-A7AD-2C8C-9D59-C70BD2BE1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3341406"/>
            <a:ext cx="8955087" cy="2367244"/>
          </a:xfrm>
        </p:spPr>
        <p:txBody>
          <a:bodyPr/>
          <a:lstStyle>
            <a:lvl1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  <a:lvl3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3pPr>
            <a:lvl4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4pPr>
            <a:lvl5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5306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46888"/>
            <a:ext cx="8939784" cy="2386584"/>
          </a:xfrm>
        </p:spPr>
        <p:txBody>
          <a:bodyPr anchor="b"/>
          <a:lstStyle>
            <a:lvl1pPr>
              <a:lnSpc>
                <a:spcPts val="8000"/>
              </a:lnSpc>
              <a:defRPr sz="80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61E69-2267-3641-1BB8-DD1A9E382B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4" y="2649196"/>
            <a:ext cx="8939784" cy="64948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marR="0" indent="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A12D"/>
              </a:buClr>
              <a:buSzTx/>
              <a:buFont typeface="Symbol" panose="05050102010706020507" pitchFamily="18" charset="2"/>
              <a:buNone/>
              <a:tabLst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54266-FBB6-6E2E-3E74-4BE679B87073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2491B-F0CD-A199-C647-00E7E436342E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F9CFC0-A7AD-2C8C-9D59-C70BD2BE1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3341406"/>
            <a:ext cx="8955087" cy="2367244"/>
          </a:xfrm>
        </p:spPr>
        <p:txBody>
          <a:bodyPr/>
          <a:lstStyle>
            <a:lvl1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  <a:lvl3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3pPr>
            <a:lvl4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4pPr>
            <a:lvl5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3F3196-3728-CF12-C85C-DFD4CE185E4F}"/>
              </a:ext>
            </a:extLst>
          </p:cNvPr>
          <p:cNvSpPr/>
          <p:nvPr userDrawn="1"/>
        </p:nvSpPr>
        <p:spPr>
          <a:xfrm>
            <a:off x="9867900" y="609601"/>
            <a:ext cx="1752600" cy="1752600"/>
          </a:xfrm>
          <a:prstGeom prst="rect">
            <a:avLst/>
          </a:prstGeom>
          <a:solidFill>
            <a:srgbClr val="EEEB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AE8302-5BC5-ABF3-15BE-DA6DC970B49B}"/>
              </a:ext>
            </a:extLst>
          </p:cNvPr>
          <p:cNvSpPr txBox="1"/>
          <p:nvPr userDrawn="1"/>
        </p:nvSpPr>
        <p:spPr>
          <a:xfrm>
            <a:off x="9974301" y="824181"/>
            <a:ext cx="1539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DA12D"/>
                </a:solidFill>
                <a:latin typeface="ABC Whyte Medium" panose="020B0004040202060203" pitchFamily="34" charset="0"/>
                <a:ea typeface="ABC Whyte Medium" panose="020B0004040202060203" pitchFamily="34" charset="0"/>
              </a:rPr>
              <a:t>Copy and paste icon here from the Icon Library slide</a:t>
            </a:r>
          </a:p>
        </p:txBody>
      </p:sp>
    </p:spTree>
    <p:extLst>
      <p:ext uri="{BB962C8B-B14F-4D97-AF65-F5344CB8AC3E}">
        <p14:creationId xmlns:p14="http://schemas.microsoft.com/office/powerpoint/2010/main" val="266920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16" userDrawn="1">
          <p15:clr>
            <a:srgbClr val="FBAE40"/>
          </p15:clr>
        </p15:guide>
        <p15:guide id="2" pos="7320" userDrawn="1">
          <p15:clr>
            <a:srgbClr val="FBAE40"/>
          </p15:clr>
        </p15:guide>
        <p15:guide id="3" orient="horz" pos="384" userDrawn="1">
          <p15:clr>
            <a:srgbClr val="FBAE40"/>
          </p15:clr>
        </p15:guide>
        <p15:guide id="4" orient="horz" pos="148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_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DE57EC-17DE-7CC2-FAB8-0F28B8906A21}"/>
              </a:ext>
            </a:extLst>
          </p:cNvPr>
          <p:cNvSpPr/>
          <p:nvPr userDrawn="1"/>
        </p:nvSpPr>
        <p:spPr>
          <a:xfrm>
            <a:off x="0" y="0"/>
            <a:ext cx="12192000" cy="1142893"/>
          </a:xfrm>
          <a:prstGeom prst="rect">
            <a:avLst/>
          </a:prstGeom>
          <a:solidFill>
            <a:srgbClr val="5DA1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54266-FBB6-6E2E-3E74-4BE679B87073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2491B-F0CD-A199-C647-00E7E436342E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60A10-22CC-7305-F54E-F20F0FDE9B66}"/>
              </a:ext>
            </a:extLst>
          </p:cNvPr>
          <p:cNvSpPr txBox="1"/>
          <p:nvPr userDrawn="1"/>
        </p:nvSpPr>
        <p:spPr>
          <a:xfrm>
            <a:off x="516274" y="239805"/>
            <a:ext cx="1115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BC Whyte Heavy" panose="020B0004040202060203" pitchFamily="34" charset="0"/>
                <a:ea typeface="ABC Whyte Heavy" panose="020B0004040202060203" pitchFamily="34" charset="0"/>
              </a:rPr>
              <a:t>THANK YOU!</a:t>
            </a:r>
          </a:p>
        </p:txBody>
      </p:sp>
      <p:pic>
        <p:nvPicPr>
          <p:cNvPr id="9" name="Picture 8" descr="green NCAT logo">
            <a:extLst>
              <a:ext uri="{FF2B5EF4-FFF2-40B4-BE49-F238E27FC236}">
                <a16:creationId xmlns:a16="http://schemas.microsoft.com/office/drawing/2014/main" id="{4B4DAEB4-14E5-B8B7-EF04-4642E41BF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88" t="18762" r="6547" b="17072"/>
          <a:stretch>
            <a:fillRect/>
          </a:stretch>
        </p:blipFill>
        <p:spPr>
          <a:xfrm>
            <a:off x="2816328" y="2051723"/>
            <a:ext cx="6559344" cy="151676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DD5A8ED-2F63-0718-C460-72832F049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274" y="4231990"/>
            <a:ext cx="2543020" cy="1516766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701DFF96-7F3D-E513-C4D9-C2BA43051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7949" y="4231990"/>
            <a:ext cx="2543020" cy="151676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E85F6A53-5E33-8496-E431-7BAF438316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624" y="4231990"/>
            <a:ext cx="2543020" cy="151676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9A1EA8A-A1B2-3985-CBAC-9FCA091B46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61298" y="4231990"/>
            <a:ext cx="2543020" cy="151676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3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16" userDrawn="1">
          <p15:clr>
            <a:srgbClr val="FBAE40"/>
          </p15:clr>
        </p15:guide>
        <p15:guide id="2" pos="7320" userDrawn="1">
          <p15:clr>
            <a:srgbClr val="FBAE40"/>
          </p15:clr>
        </p15:guide>
        <p15:guide id="3" orient="horz" pos="384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1E44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1847568"/>
            <a:ext cx="7909560" cy="2339421"/>
          </a:xfrm>
          <a:noFill/>
        </p:spPr>
        <p:txBody>
          <a:bodyPr anchor="b"/>
          <a:lstStyle>
            <a:lvl1pPr algn="ctr">
              <a:lnSpc>
                <a:spcPts val="3600"/>
              </a:lnSpc>
              <a:defRPr sz="36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3542-FFD5-0D23-0F9B-AB4BAA6D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933" y="4331367"/>
            <a:ext cx="7960091" cy="1559293"/>
          </a:xfrm>
        </p:spPr>
        <p:txBody>
          <a:bodyPr/>
          <a:lstStyle>
            <a:lvl1pPr marL="0" indent="0" algn="ctr">
              <a:buFontTx/>
              <a:buNone/>
              <a:defRPr sz="1800" b="0" i="0">
                <a:solidFill>
                  <a:srgbClr val="5DA12D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4254B3-6F90-AC20-0B1E-10D2B759F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1257" y="518714"/>
            <a:ext cx="1509484" cy="316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FB588-A1F4-F822-4CBB-4D7D2A75D00B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21D14-FA63-9884-12E7-D390CFC65A3C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412786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23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3616-1EA2-9FC9-2361-A4B458FFF6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048" y="1865376"/>
            <a:ext cx="9144000" cy="2386584"/>
          </a:xfrm>
        </p:spPr>
        <p:txBody>
          <a:bodyPr lIns="0" tIns="0" rIns="0" bIns="0" anchor="b"/>
          <a:lstStyle>
            <a:lvl1pPr algn="ctr">
              <a:lnSpc>
                <a:spcPts val="8000"/>
              </a:lnSpc>
              <a:defRPr sz="8000" b="1" i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6BD4-C368-89E3-2665-4C4301CD2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4622"/>
            <a:ext cx="9144000" cy="1164658"/>
          </a:xfrm>
        </p:spPr>
        <p:txBody>
          <a:bodyPr lIns="0" tIns="0" rIns="0" bIns="0"/>
          <a:lstStyle>
            <a:lvl1pPr marL="0" indent="0" algn="ctr">
              <a:buNone/>
              <a:defRPr sz="2400" b="1" i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9B789-B73C-C211-A452-77D4A236FBB4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8904A-4AEA-F615-DC13-3D0C82FFADB3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3564621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3616-1EA2-9FC9-2361-A4B458FFF6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048" y="1865376"/>
            <a:ext cx="9144000" cy="2386584"/>
          </a:xfrm>
        </p:spPr>
        <p:txBody>
          <a:bodyPr lIns="0" tIns="0" rIns="0" bIns="0" anchor="b"/>
          <a:lstStyle>
            <a:lvl1pPr algn="ctr">
              <a:lnSpc>
                <a:spcPts val="8000"/>
              </a:lnSpc>
              <a:defRPr sz="8000" b="1" i="0">
                <a:solidFill>
                  <a:srgbClr val="75551B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6BD4-C368-89E3-2665-4C4301CD2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4622"/>
            <a:ext cx="9144000" cy="1164658"/>
          </a:xfrm>
        </p:spPr>
        <p:txBody>
          <a:bodyPr lIns="0" tIns="0" rIns="0" bIns="0"/>
          <a:lstStyle>
            <a:lvl1pPr marL="0" indent="0" algn="ctr">
              <a:buNone/>
              <a:defRPr sz="2400" b="1" i="0">
                <a:solidFill>
                  <a:srgbClr val="75551B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A9FC9-BF52-4D24-587F-34B230AC9DCF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75551B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49372-9823-A842-E096-6DE9E8590190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75551B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265278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C4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3616-1EA2-9FC9-2361-A4B458FFF6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048" y="1865376"/>
            <a:ext cx="9144000" cy="2386584"/>
          </a:xfrm>
        </p:spPr>
        <p:txBody>
          <a:bodyPr lIns="0" tIns="0" rIns="0" bIns="0" anchor="b"/>
          <a:lstStyle>
            <a:lvl1pPr algn="ctr">
              <a:lnSpc>
                <a:spcPts val="8000"/>
              </a:lnSpc>
              <a:defRPr sz="8000" b="1" i="0">
                <a:solidFill>
                  <a:srgbClr val="8CBFFF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6BD4-C368-89E3-2665-4C4301CD2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4622"/>
            <a:ext cx="9144000" cy="1164658"/>
          </a:xfrm>
        </p:spPr>
        <p:txBody>
          <a:bodyPr lIns="0" tIns="0" rIns="0" bIns="0"/>
          <a:lstStyle>
            <a:lvl1pPr marL="0" indent="0" algn="ctr">
              <a:buNone/>
              <a:defRPr sz="2400" b="1" i="0">
                <a:solidFill>
                  <a:srgbClr val="8CBFFF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E9A40-2438-E592-FFCC-1B0A1C4CD75C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8CBFFF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4AE23-AD37-F62F-035A-0DFC4A040202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8CBFFF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1542632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5DA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3616-1EA2-9FC9-2361-A4B458FFF6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522651"/>
            <a:ext cx="9245065" cy="4713491"/>
          </a:xfrm>
        </p:spPr>
        <p:txBody>
          <a:bodyPr lIns="91440" tIns="45720" rIns="91440" bIns="45720" anchor="t">
            <a:noAutofit/>
          </a:bodyPr>
          <a:lstStyle>
            <a:lvl1pPr algn="l">
              <a:lnSpc>
                <a:spcPts val="6600"/>
              </a:lnSpc>
              <a:defRPr sz="6600" b="0" i="0">
                <a:solidFill>
                  <a:schemeClr val="bg1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D0A16-A128-650A-F8C6-CFAAD4F4D265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7FFA1-6C54-F38B-179A-2B75A7C8889E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29032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723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D05D-D586-9047-8AEC-57D30BBD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4" y="1709927"/>
            <a:ext cx="8743716" cy="4809744"/>
          </a:xfrm>
        </p:spPr>
        <p:txBody>
          <a:bodyPr lIns="0" tIns="0" rIns="0" bIns="0" anchor="b"/>
          <a:lstStyle>
            <a:lvl1pPr>
              <a:lnSpc>
                <a:spcPts val="7500"/>
              </a:lnSpc>
              <a:defRPr sz="9000" b="1" i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NCAT logo carrot color">
            <a:extLst>
              <a:ext uri="{FF2B5EF4-FFF2-40B4-BE49-F238E27FC236}">
                <a16:creationId xmlns:a16="http://schemas.microsoft.com/office/drawing/2014/main" id="{F5D22CD1-B0AA-9903-4AFC-446962A5A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64" y="518714"/>
            <a:ext cx="1512317" cy="316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A425F-AE06-EC9D-9D22-CDD656D4B29A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</p:spTree>
    <p:extLst>
      <p:ext uri="{BB962C8B-B14F-4D97-AF65-F5344CB8AC3E}">
        <p14:creationId xmlns:p14="http://schemas.microsoft.com/office/powerpoint/2010/main" val="201649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5EA74E2A-FBF3-0488-4A68-2A80DDB41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 l="3127" t="4325" b="2302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CD05D-D586-9047-8AEC-57D30BBD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4" y="1709928"/>
            <a:ext cx="8743716" cy="4809744"/>
          </a:xfrm>
        </p:spPr>
        <p:txBody>
          <a:bodyPr lIns="0" tIns="0" rIns="0" bIns="0" anchor="b"/>
          <a:lstStyle>
            <a:lvl1pPr>
              <a:lnSpc>
                <a:spcPts val="7500"/>
              </a:lnSpc>
              <a:defRPr sz="9000" b="1" i="0">
                <a:solidFill>
                  <a:schemeClr val="bg1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3F745-BA45-E3FE-D271-5E24BE72F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564" y="518714"/>
            <a:ext cx="1509489" cy="316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553B56-D335-6A35-9CBE-30B57DC02561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</p:spTree>
    <p:extLst>
      <p:ext uri="{BB962C8B-B14F-4D97-AF65-F5344CB8AC3E}">
        <p14:creationId xmlns:p14="http://schemas.microsoft.com/office/powerpoint/2010/main" val="164995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3D0-5CA0-D9D8-3DC1-48A73A2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27" y="1755648"/>
            <a:ext cx="5194427" cy="1399032"/>
          </a:xfrm>
        </p:spPr>
        <p:txBody>
          <a:bodyPr anchor="b"/>
          <a:lstStyle>
            <a:lvl1pPr>
              <a:defRPr sz="3200" b="1" i="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ED577-F2FC-1900-6E3A-E9816630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6B44-08AD-9CB4-882D-CFA78211C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528" y="3218688"/>
            <a:ext cx="5194427" cy="13990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F33478-1FCF-54C6-A342-586CCFF5F3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0338" y="4672584"/>
            <a:ext cx="5194427" cy="1420567"/>
          </a:xfrm>
        </p:spPr>
        <p:txBody>
          <a:bodyPr/>
          <a:lstStyle>
            <a:lvl1pPr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-283464">
              <a:defRPr sz="1400">
                <a:solidFill>
                  <a:srgbClr val="1E4415"/>
                </a:solidFill>
              </a:defRPr>
            </a:lvl2pPr>
            <a:lvl3pPr marL="502920" indent="-283464">
              <a:defRPr sz="1400">
                <a:solidFill>
                  <a:srgbClr val="1E4415"/>
                </a:solidFill>
              </a:defRPr>
            </a:lvl3pPr>
            <a:lvl4pPr marL="685800" indent="-283464">
              <a:defRPr sz="1400">
                <a:solidFill>
                  <a:srgbClr val="1E4415"/>
                </a:solidFill>
              </a:defRPr>
            </a:lvl4pPr>
            <a:lvl5pPr marL="868680" indent="-283464">
              <a:defRPr sz="1400">
                <a:solidFill>
                  <a:srgbClr val="1E441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E3506-E817-7F49-A5C0-20E9FF96B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6573" y="518714"/>
            <a:ext cx="1509484" cy="31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8B167-78A5-5C07-FF01-08FE8876624D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</p:spTree>
    <p:extLst>
      <p:ext uri="{BB962C8B-B14F-4D97-AF65-F5344CB8AC3E}">
        <p14:creationId xmlns:p14="http://schemas.microsoft.com/office/powerpoint/2010/main" val="268573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3D0-5CA0-D9D8-3DC1-48A73A2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27" y="1755648"/>
            <a:ext cx="5194427" cy="1399032"/>
          </a:xfrm>
        </p:spPr>
        <p:txBody>
          <a:bodyPr anchor="b"/>
          <a:lstStyle>
            <a:lvl1pPr>
              <a:defRPr sz="3200" b="1" i="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ED577-F2FC-1900-6E3A-E9816630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6B44-08AD-9CB4-882D-CFA78211C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528" y="3218688"/>
            <a:ext cx="5194427" cy="13990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F33478-1FCF-54C6-A342-586CCFF5F3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0338" y="4672585"/>
            <a:ext cx="5194427" cy="301068"/>
          </a:xfrm>
        </p:spPr>
        <p:txBody>
          <a:bodyPr>
            <a:noAutofit/>
          </a:bodyPr>
          <a:lstStyle>
            <a:lvl1pPr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-283464">
              <a:defRPr sz="1400">
                <a:solidFill>
                  <a:srgbClr val="1E4415"/>
                </a:solidFill>
              </a:defRPr>
            </a:lvl2pPr>
            <a:lvl3pPr marL="502920" indent="-283464">
              <a:defRPr sz="1400">
                <a:solidFill>
                  <a:srgbClr val="1E4415"/>
                </a:solidFill>
              </a:defRPr>
            </a:lvl3pPr>
            <a:lvl4pPr marL="685800" indent="-283464">
              <a:defRPr sz="1400">
                <a:solidFill>
                  <a:srgbClr val="1E4415"/>
                </a:solidFill>
              </a:defRPr>
            </a:lvl4pPr>
            <a:lvl5pPr marL="868680" indent="-283464">
              <a:defRPr sz="1400">
                <a:solidFill>
                  <a:srgbClr val="1E441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E3506-E817-7F49-A5C0-20E9FF96B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6573" y="518714"/>
            <a:ext cx="1509484" cy="31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8B167-78A5-5C07-FF01-08FE8876624D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DD04ED-3F34-A8D1-89FD-903AC85014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3988" y="4999038"/>
            <a:ext cx="5211762" cy="1146175"/>
          </a:xfrm>
        </p:spPr>
        <p:txBody>
          <a:bodyPr/>
          <a:lstStyle>
            <a:lvl1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  <a:lvl3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3pPr>
            <a:lvl4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4pPr>
            <a:lvl5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46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3D0-5CA0-D9D8-3DC1-48A73A2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27" y="1755648"/>
            <a:ext cx="3932237" cy="1399032"/>
          </a:xfrm>
        </p:spPr>
        <p:txBody>
          <a:bodyPr anchor="b"/>
          <a:lstStyle>
            <a:lvl1pPr>
              <a:defRPr sz="3200" b="1" i="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ED577-F2FC-1900-6E3A-E9816630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6B44-08AD-9CB4-882D-CFA78211C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528" y="3218688"/>
            <a:ext cx="3932237" cy="26883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E3506-E817-7F49-A5C0-20E9FF96B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6573" y="518714"/>
            <a:ext cx="1509484" cy="31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37E7E7-E10F-2031-9EEF-202BA554638C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</p:spTree>
    <p:extLst>
      <p:ext uri="{BB962C8B-B14F-4D97-AF65-F5344CB8AC3E}">
        <p14:creationId xmlns:p14="http://schemas.microsoft.com/office/powerpoint/2010/main" val="398170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3D0-5CA0-D9D8-3DC1-48A73A2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27" y="1755648"/>
            <a:ext cx="3932237" cy="1399032"/>
          </a:xfrm>
        </p:spPr>
        <p:txBody>
          <a:bodyPr anchor="b"/>
          <a:lstStyle>
            <a:lvl1pPr>
              <a:defRPr sz="3200" b="1" i="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6B44-08AD-9CB4-882D-CFA78211C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528" y="3218688"/>
            <a:ext cx="3932237" cy="26883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E3506-E817-7F49-A5C0-20E9FF96B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6573" y="518714"/>
            <a:ext cx="1509484" cy="31685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E87DC2-1ED0-9771-1A52-619BAF40B7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71800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2EB8B-8EB9-1A10-41CB-1C0ADDD388CF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4396844-AF36-E301-ED91-9EE562410B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2280" y="3429000"/>
            <a:ext cx="2971800" cy="3429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984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3D0-5CA0-D9D8-3DC1-48A73A2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978852"/>
            <a:ext cx="3932237" cy="1151700"/>
          </a:xfrm>
        </p:spPr>
        <p:txBody>
          <a:bodyPr anchor="b"/>
          <a:lstStyle>
            <a:lvl1pPr>
              <a:defRPr sz="2800" b="1" i="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ED577-F2FC-1900-6E3A-E9816630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9311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6B44-08AD-9CB4-882D-CFA78211C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7" y="2194560"/>
            <a:ext cx="4663439" cy="32918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F33478-1FCF-54C6-A342-586CCFF5F3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8056" y="512064"/>
            <a:ext cx="4807885" cy="265176"/>
          </a:xfrm>
        </p:spPr>
        <p:txBody>
          <a:bodyPr/>
          <a:lstStyle>
            <a:lvl1pPr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-283464">
              <a:defRPr sz="1400">
                <a:solidFill>
                  <a:srgbClr val="1E4415"/>
                </a:solidFill>
              </a:defRPr>
            </a:lvl2pPr>
            <a:lvl3pPr marL="502920" indent="-283464">
              <a:defRPr sz="1400">
                <a:solidFill>
                  <a:srgbClr val="1E4415"/>
                </a:solidFill>
              </a:defRPr>
            </a:lvl3pPr>
            <a:lvl4pPr marL="685800" indent="-283464">
              <a:defRPr sz="1400">
                <a:solidFill>
                  <a:srgbClr val="1E4415"/>
                </a:solidFill>
              </a:defRPr>
            </a:lvl4pPr>
            <a:lvl5pPr marL="868680" indent="-283464">
              <a:defRPr sz="1400">
                <a:solidFill>
                  <a:srgbClr val="1E441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D9C53-FFEC-CB3A-9CA1-720E98130B79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2092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46888"/>
            <a:ext cx="8939784" cy="2386584"/>
          </a:xfrm>
        </p:spPr>
        <p:txBody>
          <a:bodyPr anchor="b"/>
          <a:lstStyle>
            <a:lvl1pPr>
              <a:lnSpc>
                <a:spcPts val="8000"/>
              </a:lnSpc>
              <a:defRPr sz="80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3542-FFD5-0D23-0F9B-AB4BAA6DA9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6" y="3017520"/>
            <a:ext cx="1645179" cy="2707790"/>
          </a:xfr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93F60-7786-E06B-5D38-DB13BBB5A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014468" y="965398"/>
            <a:ext cx="1159588" cy="29352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198380-CE49-7592-FA82-B3FC8A268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483351" y="3017520"/>
            <a:ext cx="1645179" cy="2707790"/>
          </a:xfr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D3586C-E912-D125-B503-EACB945C0A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10086" y="3017520"/>
            <a:ext cx="1645179" cy="2707790"/>
          </a:xfr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E5B72E-585C-B756-F594-BC67FC2F8CE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36821" y="3017520"/>
            <a:ext cx="1645179" cy="2707790"/>
          </a:xfr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E001D-C2EA-168C-E6EB-235E95050299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E0494-A803-C144-482B-5783D319809C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319271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152BD-9923-A7FB-A4DC-1D574250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FD6EC-6EFC-8DA6-AC3C-4E0D65AF0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08954-FACD-1C75-EAF9-A1B64BE62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2B0885-0635-B046-856B-4A4B2785773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0681-320B-39AF-4139-C3B3D91F9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16B4-173E-A33E-93A8-812FA4A05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297AED-443E-E649-84D8-ABEAACC1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61" r:id="rId4"/>
    <p:sldLayoutId id="2147483675" r:id="rId5"/>
    <p:sldLayoutId id="2147483662" r:id="rId6"/>
    <p:sldLayoutId id="2147483665" r:id="rId7"/>
    <p:sldLayoutId id="2147483663" r:id="rId8"/>
    <p:sldLayoutId id="2147483666" r:id="rId9"/>
    <p:sldLayoutId id="2147483673" r:id="rId10"/>
    <p:sldLayoutId id="2147483674" r:id="rId11"/>
    <p:sldLayoutId id="2147483676" r:id="rId12"/>
    <p:sldLayoutId id="2147483678" r:id="rId13"/>
    <p:sldLayoutId id="2147483679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DA12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DA12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DA12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DA12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DA12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stria@vervehealthstation.com" TargetMode="External"/><Relationship Id="rId2" Type="http://schemas.openxmlformats.org/officeDocument/2006/relationships/hyperlink" Target="https://vervehealthstation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D790-725D-2B8F-2C9B-AEAECB2F8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586844"/>
            <a:ext cx="9144000" cy="232173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BC Whyte Heavy"/>
              </a:rPr>
            </a:br>
            <a:br>
              <a:rPr lang="en-US" dirty="0">
                <a:latin typeface="ABC Whyte Heavy"/>
              </a:rPr>
            </a:br>
            <a:r>
              <a:rPr lang="en-US" dirty="0">
                <a:latin typeface="ABC Whyte Heavy"/>
              </a:rPr>
              <a:t>Fresh Fruits, Vegetables, Herbs, and Physical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09CA4-BAF2-5652-B231-07678B3F4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4196"/>
            <a:ext cx="9144000" cy="435084"/>
          </a:xfrm>
        </p:spPr>
        <p:txBody>
          <a:bodyPr/>
          <a:lstStyle/>
          <a:p>
            <a:r>
              <a:rPr lang="en-US" dirty="0"/>
              <a:t>Astria Goolsby, Owner of Verve Health Station</a:t>
            </a:r>
          </a:p>
        </p:txBody>
      </p:sp>
    </p:spTree>
    <p:extLst>
      <p:ext uri="{BB962C8B-B14F-4D97-AF65-F5344CB8AC3E}">
        <p14:creationId xmlns:p14="http://schemas.microsoft.com/office/powerpoint/2010/main" val="2063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0BBF8-C39C-8744-8594-9C3C30983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close-up of a nutrition facts&#10;&#10;AI-generated content may be incorrect.">
            <a:extLst>
              <a:ext uri="{FF2B5EF4-FFF2-40B4-BE49-F238E27FC236}">
                <a16:creationId xmlns:a16="http://schemas.microsoft.com/office/drawing/2014/main" id="{AAC339B1-A9FB-F98F-6FE7-9723C6F07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91" y="2097161"/>
            <a:ext cx="6336582" cy="374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A3C95A-8D0A-08A2-B98B-CA4C3AC1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61" y="876672"/>
            <a:ext cx="11291662" cy="1022479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BC Whyte Black"/>
              </a:rPr>
              <a:t>for Glucose Control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978174-AF83-8A89-166B-662FA72ABD07}"/>
              </a:ext>
            </a:extLst>
          </p:cNvPr>
          <p:cNvSpPr txBox="1">
            <a:spLocks/>
          </p:cNvSpPr>
          <p:nvPr/>
        </p:nvSpPr>
        <p:spPr>
          <a:xfrm>
            <a:off x="389061" y="229858"/>
            <a:ext cx="11291662" cy="1022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  <a:cs typeface="+mj-cs"/>
              </a:defRPr>
            </a:lvl1pPr>
          </a:lstStyle>
          <a:p>
            <a:r>
              <a:rPr lang="en-US" sz="5400" dirty="0">
                <a:latin typeface="ABC Whyte Black"/>
              </a:rPr>
              <a:t>Reading Nutrition Labels </a:t>
            </a:r>
          </a:p>
        </p:txBody>
      </p:sp>
    </p:spTree>
    <p:extLst>
      <p:ext uri="{BB962C8B-B14F-4D97-AF65-F5344CB8AC3E}">
        <p14:creationId xmlns:p14="http://schemas.microsoft.com/office/powerpoint/2010/main" val="153104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FEEF8-352A-4F93-E272-7ECE89153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hocolate bar with text and information&#10;&#10;AI-generated content may be incorrect.">
            <a:extLst>
              <a:ext uri="{FF2B5EF4-FFF2-40B4-BE49-F238E27FC236}">
                <a16:creationId xmlns:a16="http://schemas.microsoft.com/office/drawing/2014/main" id="{4E2B2C23-23DC-9CE2-53B3-A7CF67ABA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5"/>
          <a:stretch>
            <a:fillRect/>
          </a:stretch>
        </p:blipFill>
        <p:spPr>
          <a:xfrm>
            <a:off x="3385805" y="2061914"/>
            <a:ext cx="5425205" cy="401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40F127-5EBA-177E-DA33-8541DB89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61" y="876672"/>
            <a:ext cx="11291662" cy="1022479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BC Whyte Black"/>
              </a:rPr>
              <a:t>for Good Cholesterol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3B83AE-3B4B-6FFB-F4B3-F88D420285C0}"/>
              </a:ext>
            </a:extLst>
          </p:cNvPr>
          <p:cNvSpPr txBox="1">
            <a:spLocks/>
          </p:cNvSpPr>
          <p:nvPr/>
        </p:nvSpPr>
        <p:spPr>
          <a:xfrm>
            <a:off x="389061" y="229858"/>
            <a:ext cx="11291662" cy="1022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  <a:cs typeface="+mj-cs"/>
              </a:defRPr>
            </a:lvl1pPr>
          </a:lstStyle>
          <a:p>
            <a:r>
              <a:rPr lang="en-US" sz="5400" dirty="0">
                <a:latin typeface="ABC Whyte Black"/>
              </a:rPr>
              <a:t>Reading Nutrition Labels </a:t>
            </a:r>
          </a:p>
        </p:txBody>
      </p:sp>
    </p:spTree>
    <p:extLst>
      <p:ext uri="{BB962C8B-B14F-4D97-AF65-F5344CB8AC3E}">
        <p14:creationId xmlns:p14="http://schemas.microsoft.com/office/powerpoint/2010/main" val="368598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F1BF-7CD9-1652-5E47-87E86018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Fresh Fruits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366793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4AF8-3CA2-9021-4323-5D83419F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27" y="1576445"/>
            <a:ext cx="5194427" cy="139903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BC Whyte Black"/>
              </a:rPr>
              <a:t>Benefits of Fresh Fruits and Vegetables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A650073-8359-351B-3851-221ABB82E01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D6BD5E9-B2F4-1BDD-9EE7-77062BA32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528" y="3218688"/>
            <a:ext cx="5194427" cy="29363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600" b="1" dirty="0">
                <a:solidFill>
                  <a:srgbClr val="5DA12D"/>
                </a:solidFill>
                <a:latin typeface="Aptos"/>
              </a:rPr>
              <a:t>Fruit: </a:t>
            </a:r>
            <a:br>
              <a:rPr lang="en-US" sz="1600" b="1" dirty="0">
                <a:latin typeface="Aptos"/>
              </a:rPr>
            </a:br>
            <a:r>
              <a:rPr lang="en-US" sz="1600" dirty="0">
                <a:latin typeface="Aptos"/>
              </a:rPr>
              <a:t>Vitamins and Minerals, Antioxidants, Fiber, Heart Health, Cancer Prevention, Weight Management, Diabetes Management, Improved Digestion, Mood Boost, Hydration</a:t>
            </a:r>
          </a:p>
          <a:p>
            <a:r>
              <a:rPr lang="en-US" sz="1600" b="1" dirty="0">
                <a:solidFill>
                  <a:srgbClr val="5DA12D"/>
                </a:solidFill>
                <a:latin typeface="Aptos"/>
              </a:rPr>
              <a:t>Vegetables:</a:t>
            </a:r>
            <a:r>
              <a:rPr lang="en-US" sz="1600" dirty="0">
                <a:latin typeface="Aptos"/>
              </a:rPr>
              <a:t> </a:t>
            </a:r>
            <a:br>
              <a:rPr lang="en-US" sz="1600" dirty="0">
                <a:latin typeface="Aptos"/>
              </a:rPr>
            </a:br>
            <a:r>
              <a:rPr lang="en-US" sz="1600" dirty="0">
                <a:latin typeface="Aptos"/>
              </a:rPr>
              <a:t>Enhanced Immunity, Weight Management, Reduced Disease Risk, Eye Health, Heart Health</a:t>
            </a:r>
          </a:p>
          <a:p>
            <a:r>
              <a:rPr lang="en-US" sz="1600" b="1" dirty="0">
                <a:solidFill>
                  <a:srgbClr val="5DA12D"/>
                </a:solidFill>
                <a:latin typeface="Aptos"/>
              </a:rPr>
              <a:t>Herbs:</a:t>
            </a:r>
            <a:r>
              <a:rPr lang="en-US" sz="1600" dirty="0">
                <a:latin typeface="Aptos"/>
              </a:rPr>
              <a:t> </a:t>
            </a:r>
            <a:br>
              <a:rPr lang="en-US" sz="1600" dirty="0">
                <a:latin typeface="Aptos"/>
              </a:rPr>
            </a:br>
            <a:r>
              <a:rPr lang="en-US" sz="1600" dirty="0">
                <a:latin typeface="Aptos"/>
              </a:rPr>
              <a:t>Anti-inflammatory, Antimicrobial Properties, Anti-cancer Effects</a:t>
            </a:r>
          </a:p>
          <a:p>
            <a:endParaRPr lang="en-US" dirty="0">
              <a:latin typeface="Aptos"/>
            </a:endParaRPr>
          </a:p>
          <a:p>
            <a:endParaRPr lang="en-US" dirty="0">
              <a:latin typeface="Apto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C61C83-C770-4EDE-E137-263FC9FC8088}"/>
              </a:ext>
            </a:extLst>
          </p:cNvPr>
          <p:cNvGrpSpPr/>
          <p:nvPr/>
        </p:nvGrpSpPr>
        <p:grpSpPr>
          <a:xfrm>
            <a:off x="309818" y="1337187"/>
            <a:ext cx="5786182" cy="4537588"/>
            <a:chOff x="2286000" y="328784"/>
            <a:chExt cx="7620000" cy="620043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D24188E-2EAD-7033-0F03-550C4D4CEA8E}"/>
                </a:ext>
              </a:extLst>
            </p:cNvPr>
            <p:cNvSpPr/>
            <p:nvPr/>
          </p:nvSpPr>
          <p:spPr>
            <a:xfrm>
              <a:off x="2286000" y="328784"/>
              <a:ext cx="7620000" cy="2811780"/>
            </a:xfrm>
            <a:prstGeom prst="roundRect">
              <a:avLst>
                <a:gd name="adj" fmla="val 10000"/>
              </a:avLst>
            </a:prstGeom>
            <a:solidFill>
              <a:srgbClr val="8CBFFF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>
                <a:solidFill>
                  <a:srgbClr val="8CBFFF"/>
                </a:solidFill>
              </a:endParaRPr>
            </a:p>
          </p:txBody>
        </p:sp>
        <p:sp>
          <p:nvSpPr>
            <p:cNvPr id="8" name="Rectangle: Rounded Corners 7" descr="Hands holding an apple and an orange">
              <a:extLst>
                <a:ext uri="{FF2B5EF4-FFF2-40B4-BE49-F238E27FC236}">
                  <a16:creationId xmlns:a16="http://schemas.microsoft.com/office/drawing/2014/main" id="{14B2F9E9-E791-2086-DBD6-6739193D9772}"/>
                </a:ext>
              </a:extLst>
            </p:cNvPr>
            <p:cNvSpPr/>
            <p:nvPr/>
          </p:nvSpPr>
          <p:spPr>
            <a:xfrm>
              <a:off x="2514600" y="655720"/>
              <a:ext cx="2238374" cy="2061972"/>
            </a:xfrm>
            <a:prstGeom prst="roundRect">
              <a:avLst>
                <a:gd name="adj" fmla="val 1000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C56018-F437-7DE1-E942-35AEA80007AE}"/>
                </a:ext>
              </a:extLst>
            </p:cNvPr>
            <p:cNvGrpSpPr/>
            <p:nvPr/>
          </p:nvGrpSpPr>
          <p:grpSpPr>
            <a:xfrm>
              <a:off x="2514600" y="3092595"/>
              <a:ext cx="2238374" cy="3436620"/>
              <a:chOff x="228600" y="2811779"/>
              <a:chExt cx="2238374" cy="3436620"/>
            </a:xfrm>
          </p:grpSpPr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95C6055A-FD79-CD89-BAE2-C22129A09E28}"/>
                  </a:ext>
                </a:extLst>
              </p:cNvPr>
              <p:cNvSpPr/>
              <p:nvPr/>
            </p:nvSpPr>
            <p:spPr>
              <a:xfrm rot="10800000">
                <a:off x="228600" y="2811779"/>
                <a:ext cx="2238374" cy="3436620"/>
              </a:xfrm>
              <a:prstGeom prst="round2SameRect">
                <a:avLst>
                  <a:gd name="adj1" fmla="val 10500"/>
                  <a:gd name="adj2" fmla="val 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: Top Corners Rounded 6">
                <a:extLst>
                  <a:ext uri="{FF2B5EF4-FFF2-40B4-BE49-F238E27FC236}">
                    <a16:creationId xmlns:a16="http://schemas.microsoft.com/office/drawing/2014/main" id="{8F21A0CB-EF11-D616-8272-96784D2452BC}"/>
                  </a:ext>
                </a:extLst>
              </p:cNvPr>
              <p:cNvSpPr txBox="1"/>
              <p:nvPr/>
            </p:nvSpPr>
            <p:spPr>
              <a:xfrm rot="21600000">
                <a:off x="297438" y="2811779"/>
                <a:ext cx="2100698" cy="3367782"/>
              </a:xfrm>
              <a:prstGeom prst="rect">
                <a:avLst/>
              </a:prstGeom>
              <a:solidFill>
                <a:srgbClr val="0C435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t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Stroke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Heart Attack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Cardiovascular Disease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53DB6DD-8956-BCBF-3520-0C4E8DC10F2F}"/>
                </a:ext>
              </a:extLst>
            </p:cNvPr>
            <p:cNvSpPr/>
            <p:nvPr/>
          </p:nvSpPr>
          <p:spPr>
            <a:xfrm>
              <a:off x="4976812" y="655720"/>
              <a:ext cx="2238374" cy="2061972"/>
            </a:xfrm>
            <a:prstGeom prst="roundRect">
              <a:avLst>
                <a:gd name="adj" fmla="val 10000"/>
              </a:avLst>
            </a:prstGeom>
            <a:blipFill>
              <a:blip r:embed="rId3"/>
              <a:srcRect/>
              <a:stretch>
                <a:fillRect l="-13000" r="-1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E1B5F3-FFC9-01A2-BD89-45FA59EFF61D}"/>
                </a:ext>
              </a:extLst>
            </p:cNvPr>
            <p:cNvGrpSpPr/>
            <p:nvPr/>
          </p:nvGrpSpPr>
          <p:grpSpPr>
            <a:xfrm>
              <a:off x="4976812" y="3092595"/>
              <a:ext cx="2238374" cy="3436620"/>
              <a:chOff x="2690812" y="2811779"/>
              <a:chExt cx="2238374" cy="3436620"/>
            </a:xfrm>
          </p:grpSpPr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09A1A863-3B40-EE6F-7E9C-4EAF581F88DA}"/>
                  </a:ext>
                </a:extLst>
              </p:cNvPr>
              <p:cNvSpPr/>
              <p:nvPr/>
            </p:nvSpPr>
            <p:spPr>
              <a:xfrm rot="10800000">
                <a:off x="2690812" y="2811779"/>
                <a:ext cx="2238374" cy="3436620"/>
              </a:xfrm>
              <a:prstGeom prst="round2SameRect">
                <a:avLst>
                  <a:gd name="adj1" fmla="val 10500"/>
                  <a:gd name="adj2" fmla="val 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: Top Corners Rounded 9">
                <a:extLst>
                  <a:ext uri="{FF2B5EF4-FFF2-40B4-BE49-F238E27FC236}">
                    <a16:creationId xmlns:a16="http://schemas.microsoft.com/office/drawing/2014/main" id="{431E80A0-D4D8-72A4-B3BC-47074B5FF88A}"/>
                  </a:ext>
                </a:extLst>
              </p:cNvPr>
              <p:cNvSpPr txBox="1"/>
              <p:nvPr/>
            </p:nvSpPr>
            <p:spPr>
              <a:xfrm rot="21600000">
                <a:off x="2759650" y="2811779"/>
                <a:ext cx="2100698" cy="3367782"/>
              </a:xfrm>
              <a:prstGeom prst="rect">
                <a:avLst/>
              </a:prstGeom>
              <a:solidFill>
                <a:srgbClr val="0C435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t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Lower Blood Pressure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Prevent Cancer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Eye Issues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Digestive Issues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Decrease Inflammation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Mental Health</a:t>
                </a:r>
              </a:p>
            </p:txBody>
          </p:sp>
        </p:grpSp>
        <p:sp>
          <p:nvSpPr>
            <p:cNvPr id="12" name="Rectangle: Rounded Corners 11" descr="Herbs on bundles on a wood table">
              <a:extLst>
                <a:ext uri="{FF2B5EF4-FFF2-40B4-BE49-F238E27FC236}">
                  <a16:creationId xmlns:a16="http://schemas.microsoft.com/office/drawing/2014/main" id="{336E650C-1028-3B76-AF7C-97702AE43CB7}"/>
                </a:ext>
              </a:extLst>
            </p:cNvPr>
            <p:cNvSpPr/>
            <p:nvPr/>
          </p:nvSpPr>
          <p:spPr>
            <a:xfrm>
              <a:off x="7439024" y="655720"/>
              <a:ext cx="2238374" cy="2061972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7619A4-8FCC-9259-6E06-784E9A8C8389}"/>
                </a:ext>
              </a:extLst>
            </p:cNvPr>
            <p:cNvGrpSpPr/>
            <p:nvPr/>
          </p:nvGrpSpPr>
          <p:grpSpPr>
            <a:xfrm>
              <a:off x="7425079" y="3092595"/>
              <a:ext cx="2238374" cy="3436620"/>
              <a:chOff x="5139079" y="2811779"/>
              <a:chExt cx="2238374" cy="3436620"/>
            </a:xfrm>
          </p:grpSpPr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D5DCA18F-281D-32D5-EA9F-3A2611B0A193}"/>
                  </a:ext>
                </a:extLst>
              </p:cNvPr>
              <p:cNvSpPr/>
              <p:nvPr/>
            </p:nvSpPr>
            <p:spPr>
              <a:xfrm rot="10800000">
                <a:off x="5139079" y="2811779"/>
                <a:ext cx="2238374" cy="3436620"/>
              </a:xfrm>
              <a:prstGeom prst="round2SameRect">
                <a:avLst>
                  <a:gd name="adj1" fmla="val 10500"/>
                  <a:gd name="adj2" fmla="val 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: Top Corners Rounded 12">
                <a:extLst>
                  <a:ext uri="{FF2B5EF4-FFF2-40B4-BE49-F238E27FC236}">
                    <a16:creationId xmlns:a16="http://schemas.microsoft.com/office/drawing/2014/main" id="{2F595817-4327-3B35-CE6A-F6A20AE0BA06}"/>
                  </a:ext>
                </a:extLst>
              </p:cNvPr>
              <p:cNvSpPr txBox="1"/>
              <p:nvPr/>
            </p:nvSpPr>
            <p:spPr>
              <a:xfrm rot="21600000">
                <a:off x="5207917" y="2811779"/>
                <a:ext cx="2100698" cy="3367782"/>
              </a:xfrm>
              <a:prstGeom prst="rect">
                <a:avLst/>
              </a:prstGeom>
              <a:solidFill>
                <a:srgbClr val="0C435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t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Joint Pain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Motion Sickness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Anxiety 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Stress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Sleep Quality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Stomach Issues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>
                    <a:latin typeface="Aptos"/>
                  </a:rPr>
                  <a:t>Memory</a:t>
                </a:r>
              </a:p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4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917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943A-5228-BA64-5FDE-6D269735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1E4415"/>
                </a:solidFill>
                <a:latin typeface="Aptos"/>
              </a:rPr>
              <a:t>Physical activity</a:t>
            </a:r>
            <a:r>
              <a:rPr lang="en-US" b="0" dirty="0">
                <a:solidFill>
                  <a:srgbClr val="1E4415"/>
                </a:solidFill>
                <a:latin typeface="Aptos"/>
              </a:rPr>
              <a:t> is movement that is carried out by the skeletal muscles that requires energy. In other words, any movement one does is actually </a:t>
            </a:r>
            <a:r>
              <a:rPr lang="en-US" dirty="0">
                <a:solidFill>
                  <a:srgbClr val="1E4415"/>
                </a:solidFill>
                <a:latin typeface="Aptos"/>
              </a:rPr>
              <a:t>physical activity</a:t>
            </a:r>
            <a:r>
              <a:rPr lang="en-US" b="0" dirty="0">
                <a:solidFill>
                  <a:srgbClr val="1E4415"/>
                </a:solidFill>
                <a:latin typeface="Aptos"/>
              </a:rPr>
              <a:t>. </a:t>
            </a:r>
            <a:endParaRPr lang="en-US" dirty="0">
              <a:solidFill>
                <a:srgbClr val="1E4415"/>
              </a:solidFill>
              <a:latin typeface="Aptos"/>
            </a:endParaRPr>
          </a:p>
          <a:p>
            <a:r>
              <a:rPr lang="en-US" dirty="0">
                <a:solidFill>
                  <a:srgbClr val="1E4415"/>
                </a:solidFill>
                <a:latin typeface="Aptos"/>
              </a:rPr>
              <a:t>Exercise</a:t>
            </a:r>
            <a:r>
              <a:rPr lang="en-US" b="0" dirty="0">
                <a:solidFill>
                  <a:srgbClr val="1E4415"/>
                </a:solidFill>
                <a:latin typeface="Aptos"/>
              </a:rPr>
              <a:t>, however, is planned, structured, repetitive, and intentional movement intended to improve or maintain physical fitness. </a:t>
            </a:r>
            <a:endParaRPr lang="en-US" dirty="0">
              <a:solidFill>
                <a:srgbClr val="1E4415"/>
              </a:solidFill>
              <a:latin typeface="Aptos"/>
            </a:endParaRPr>
          </a:p>
          <a:p>
            <a:r>
              <a:rPr lang="en-US" dirty="0">
                <a:solidFill>
                  <a:srgbClr val="1E4415"/>
                </a:solidFill>
                <a:latin typeface="Aptos"/>
              </a:rPr>
              <a:t>Exercise</a:t>
            </a:r>
            <a:r>
              <a:rPr lang="en-US" b="0" dirty="0">
                <a:solidFill>
                  <a:srgbClr val="1E4415"/>
                </a:solidFill>
                <a:latin typeface="Aptos"/>
              </a:rPr>
              <a:t> is a subcategory of </a:t>
            </a:r>
            <a:r>
              <a:rPr lang="en-US" dirty="0">
                <a:solidFill>
                  <a:srgbClr val="1E4415"/>
                </a:solidFill>
                <a:latin typeface="Aptos"/>
              </a:rPr>
              <a:t>physical activity</a:t>
            </a:r>
            <a:r>
              <a:rPr lang="en-US" b="0" dirty="0">
                <a:solidFill>
                  <a:srgbClr val="1E4415"/>
                </a:solidFill>
                <a:latin typeface="Aptos"/>
              </a:rPr>
              <a:t>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26C42C6-82CA-AF54-23F7-71A18F8F85F6}"/>
              </a:ext>
            </a:extLst>
          </p:cNvPr>
          <p:cNvSpPr txBox="1">
            <a:spLocks/>
          </p:cNvSpPr>
          <p:nvPr/>
        </p:nvSpPr>
        <p:spPr>
          <a:xfrm>
            <a:off x="356616" y="494981"/>
            <a:ext cx="8939784" cy="19083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8000" b="1" i="0" kern="120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>
                <a:latin typeface="ABC Whyte Heavy"/>
              </a:rPr>
              <a:t>Pysical Activity vs.</a:t>
            </a:r>
            <a:br>
              <a:rPr lang="en-US" sz="5400" dirty="0">
                <a:latin typeface="ABC Whyte Heavy"/>
              </a:rPr>
            </a:br>
            <a:r>
              <a:rPr lang="en-US" sz="5400">
                <a:latin typeface="ABC Whyte Heavy"/>
              </a:rPr>
              <a:t>Exercise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058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E7DE4-2B32-3AEF-EFAC-531D1AE83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69AA-96E8-05D3-28CC-843FC2AD6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870565"/>
            <a:ext cx="8939784" cy="3795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BC Whyte Heavy"/>
              </a:rPr>
              <a:t>Weight Loss Heart Rate Zone</a:t>
            </a:r>
            <a:r>
              <a:rPr lang="en-US" b="0" dirty="0">
                <a:solidFill>
                  <a:srgbClr val="1E4415"/>
                </a:solidFill>
                <a:latin typeface="ABC Whyte Heavy"/>
              </a:rPr>
              <a:t> is 60%-70% of your maximum (max) heart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E4415"/>
                </a:solidFill>
                <a:latin typeface="Aptos"/>
              </a:rPr>
              <a:t>Max Heart Rate is 220 minus your 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E4415"/>
                </a:solidFill>
                <a:latin typeface="Aptos"/>
              </a:rPr>
              <a:t>Beats per Minute = (bpm)</a:t>
            </a:r>
          </a:p>
          <a:p>
            <a:r>
              <a:rPr lang="en-US" b="0" dirty="0">
                <a:solidFill>
                  <a:srgbClr val="1E4415"/>
                </a:solidFill>
              </a:rPr>
              <a:t>Example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E4415"/>
                </a:solidFill>
                <a:latin typeface="Aptos"/>
              </a:rPr>
              <a:t>Astria’s Age =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E4415"/>
                </a:solidFill>
                <a:latin typeface="Aptos"/>
              </a:rPr>
              <a:t>Astria’s Max Heart Rate is 220 - 42 = 178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E4415"/>
                </a:solidFill>
                <a:latin typeface="Aptos"/>
              </a:rPr>
              <a:t>Astria’s Max Heart Rate times 60% is 178 x .6 = 106 bpm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E4415"/>
                </a:solidFill>
                <a:latin typeface="Aptos"/>
              </a:rPr>
              <a:t>Astria’s Max Heart Rate times 70% is 178 x .7 = 124 bpm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1E4415"/>
                </a:solidFill>
                <a:latin typeface="Aptos"/>
              </a:rPr>
              <a:t>Astria’s heart rate zone for weight loss is between </a:t>
            </a:r>
            <a:r>
              <a:rPr lang="en-US" dirty="0">
                <a:solidFill>
                  <a:srgbClr val="1E4415"/>
                </a:solidFill>
                <a:latin typeface="Aptos"/>
              </a:rPr>
              <a:t>106 to 124 bpm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E0CE839-EE03-6F82-53AF-FAC6A44E0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40" y="2783192"/>
            <a:ext cx="2488904" cy="328193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786795B-34AA-A621-A941-E29309AC9C9F}"/>
              </a:ext>
            </a:extLst>
          </p:cNvPr>
          <p:cNvSpPr txBox="1">
            <a:spLocks/>
          </p:cNvSpPr>
          <p:nvPr/>
        </p:nvSpPr>
        <p:spPr>
          <a:xfrm>
            <a:off x="356616" y="494981"/>
            <a:ext cx="8939784" cy="122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8000" b="1" i="0" kern="120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>
                <a:latin typeface="ABC Whyte Heavy"/>
              </a:rPr>
              <a:t>Exercise Heart Rate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425885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9C40-3892-2A52-F0C0-F1700242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an Action Plan for Lifestyle Change</a:t>
            </a:r>
          </a:p>
        </p:txBody>
      </p:sp>
    </p:spTree>
    <p:extLst>
      <p:ext uri="{BB962C8B-B14F-4D97-AF65-F5344CB8AC3E}">
        <p14:creationId xmlns:p14="http://schemas.microsoft.com/office/powerpoint/2010/main" val="44145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88979-B8DB-B59A-571C-960087B1B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BC Whyte Heavy"/>
              </a:rPr>
              <a:t>WHAT IS LIFESTYLE CHANGE?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CC7C5-669D-180F-D06E-91AAAC247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3341405"/>
            <a:ext cx="8955087" cy="273492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  <a:latin typeface="Aptos"/>
              </a:rPr>
              <a:t>Lifestyle changes are a process that take time and require support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5DA12D"/>
                </a:solidFill>
                <a:latin typeface="ABC Whyte Heavy"/>
              </a:rPr>
              <a:t>Action Plan</a:t>
            </a:r>
          </a:p>
          <a:p>
            <a:r>
              <a:rPr lang="en-US" sz="1800" dirty="0">
                <a:solidFill>
                  <a:srgbClr val="000000"/>
                </a:solidFill>
                <a:latin typeface="Aptos"/>
              </a:rPr>
              <a:t>Goal - Small Changes</a:t>
            </a:r>
          </a:p>
          <a:p>
            <a:r>
              <a:rPr lang="en-US" sz="1800" dirty="0">
                <a:solidFill>
                  <a:srgbClr val="000000"/>
                </a:solidFill>
                <a:latin typeface="Aptos"/>
              </a:rPr>
              <a:t>What – Something YOU want to do</a:t>
            </a:r>
          </a:p>
          <a:p>
            <a:r>
              <a:rPr lang="en-US" sz="1800" dirty="0">
                <a:solidFill>
                  <a:srgbClr val="000000"/>
                </a:solidFill>
                <a:latin typeface="Aptos"/>
              </a:rPr>
              <a:t>How Much – Time, distance, amount, etc.</a:t>
            </a:r>
          </a:p>
          <a:p>
            <a:r>
              <a:rPr lang="en-US" sz="1800" dirty="0">
                <a:solidFill>
                  <a:srgbClr val="000000"/>
                </a:solidFill>
                <a:latin typeface="Aptos"/>
              </a:rPr>
              <a:t>When – Time of day or day of the week</a:t>
            </a:r>
          </a:p>
          <a:p>
            <a:r>
              <a:rPr lang="en-US" sz="1800" dirty="0">
                <a:solidFill>
                  <a:srgbClr val="000000"/>
                </a:solidFill>
                <a:latin typeface="Aptos"/>
              </a:rPr>
              <a:t>How Often – Number of days out of the week</a:t>
            </a:r>
          </a:p>
          <a:p>
            <a:r>
              <a:rPr lang="en-US" sz="1800" dirty="0">
                <a:solidFill>
                  <a:srgbClr val="000000"/>
                </a:solidFill>
                <a:latin typeface="Aptos"/>
              </a:rPr>
              <a:t>Confidence Level – From 0-10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29CED5-DBA5-783A-310E-4F1F01024B18}"/>
              </a:ext>
            </a:extLst>
          </p:cNvPr>
          <p:cNvGrpSpPr/>
          <p:nvPr/>
        </p:nvGrpSpPr>
        <p:grpSpPr>
          <a:xfrm>
            <a:off x="9634444" y="605892"/>
            <a:ext cx="2198879" cy="1761337"/>
            <a:chOff x="9634444" y="605892"/>
            <a:chExt cx="2198879" cy="17613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D145FA-FEDF-B542-6F2C-F292A94A15A5}"/>
                </a:ext>
              </a:extLst>
            </p:cNvPr>
            <p:cNvSpPr txBox="1"/>
            <p:nvPr/>
          </p:nvSpPr>
          <p:spPr>
            <a:xfrm>
              <a:off x="9634444" y="605892"/>
              <a:ext cx="2198879" cy="176133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pic>
          <p:nvPicPr>
            <p:cNvPr id="5" name="Picture 4" descr="green farmhand icon">
              <a:extLst>
                <a:ext uri="{FF2B5EF4-FFF2-40B4-BE49-F238E27FC236}">
                  <a16:creationId xmlns:a16="http://schemas.microsoft.com/office/drawing/2014/main" id="{12C8AFD2-4A52-EC5C-0D12-09D3692BC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6055" y="630211"/>
              <a:ext cx="1688070" cy="168807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9" name="Title 3">
            <a:extLst>
              <a:ext uri="{FF2B5EF4-FFF2-40B4-BE49-F238E27FC236}">
                <a16:creationId xmlns:a16="http://schemas.microsoft.com/office/drawing/2014/main" id="{56AF9CFA-E078-D054-F86B-DAFA608E800D}"/>
              </a:ext>
            </a:extLst>
          </p:cNvPr>
          <p:cNvSpPr txBox="1">
            <a:spLocks/>
          </p:cNvSpPr>
          <p:nvPr/>
        </p:nvSpPr>
        <p:spPr>
          <a:xfrm>
            <a:off x="347756" y="494981"/>
            <a:ext cx="8948644" cy="22893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8000" b="1" i="0" kern="120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>
                <a:latin typeface="ABC Whyte Heavy"/>
              </a:rPr>
              <a:t>Making a Lifestyle Change and </a:t>
            </a:r>
            <a:r>
              <a:rPr lang="en-US" sz="5400">
                <a:latin typeface="ABC Whyte Heavy"/>
              </a:rPr>
              <a:t>Action Planning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5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8A94-5BF0-F0EC-CD50-6170C0EF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DB90-8D85-B724-A903-BF884C418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Astria Goolsby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18B23-D9C8-0C7A-6403-D158426CB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BC Whyte Heavy" panose="020B000404020206020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Website: https://vervehealthstation.com</a:t>
            </a:r>
            <a:endParaRPr lang="en-US" sz="2800" dirty="0">
              <a:latin typeface="ABC Whyte Heavy" panose="020B0004040202060203"/>
            </a:endParaRPr>
          </a:p>
          <a:p>
            <a:r>
              <a:rPr lang="en-US" sz="2800" dirty="0">
                <a:latin typeface="ABC Whyte Heavy" panose="020B0004040202060203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astria@vervehealthstation.com</a:t>
            </a:r>
            <a:r>
              <a:rPr lang="en-US" sz="2800" dirty="0">
                <a:latin typeface="ABC Whyte Heavy" panose="020B0004040202060203"/>
              </a:rPr>
              <a:t> </a:t>
            </a:r>
          </a:p>
          <a:p>
            <a:r>
              <a:rPr lang="en-US" sz="2800" dirty="0">
                <a:latin typeface="ABC Whyte Heavy" panose="020B0004040202060203"/>
                <a:cs typeface="Times New Roman" panose="02020603050405020304" pitchFamily="18" charset="0"/>
              </a:rPr>
              <a:t>Phone: (601)308-4220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3EEEF-2A8E-941E-635A-B3C1528FFECD}"/>
              </a:ext>
            </a:extLst>
          </p:cNvPr>
          <p:cNvSpPr txBox="1"/>
          <p:nvPr/>
        </p:nvSpPr>
        <p:spPr>
          <a:xfrm>
            <a:off x="9472317" y="476190"/>
            <a:ext cx="2425857" cy="223961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0" name="Picture 9" descr="green wheelbarrow icon">
            <a:extLst>
              <a:ext uri="{FF2B5EF4-FFF2-40B4-BE49-F238E27FC236}">
                <a16:creationId xmlns:a16="http://schemas.microsoft.com/office/drawing/2014/main" id="{8BACA771-09FA-C714-DA03-D3225867D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061" y="598570"/>
            <a:ext cx="1512017" cy="15131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3680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E4109-FF50-F40A-75AE-873FABF4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494981"/>
            <a:ext cx="8939784" cy="19083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latin typeface="ABC Whyte Heavy"/>
              </a:rPr>
              <a:t>Astria Goolsby, Owner of</a:t>
            </a:r>
            <a:br>
              <a:rPr lang="en-US" sz="5400" dirty="0">
                <a:latin typeface="ABC Whyte Heavy"/>
              </a:rPr>
            </a:br>
            <a:r>
              <a:rPr lang="en-US" sz="5400" dirty="0">
                <a:latin typeface="ABC Whyte Heavy"/>
              </a:rPr>
              <a:t>Verve Health Station</a:t>
            </a:r>
            <a:endParaRPr lang="en-US" sz="5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560553-40FC-CD86-75AC-4E76DF12C652}"/>
              </a:ext>
            </a:extLst>
          </p:cNvPr>
          <p:cNvGrpSpPr/>
          <p:nvPr/>
        </p:nvGrpSpPr>
        <p:grpSpPr>
          <a:xfrm>
            <a:off x="551878" y="2759522"/>
            <a:ext cx="6547014" cy="2930013"/>
            <a:chOff x="1220470" y="1144897"/>
            <a:chExt cx="9751059" cy="456820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347365C-3BF7-6B98-BC1E-8ACCF59DFDA7}"/>
                </a:ext>
              </a:extLst>
            </p:cNvPr>
            <p:cNvSpPr/>
            <p:nvPr/>
          </p:nvSpPr>
          <p:spPr>
            <a:xfrm>
              <a:off x="1220470" y="1144897"/>
              <a:ext cx="9751059" cy="961727"/>
            </a:xfrm>
            <a:prstGeom prst="roundRect">
              <a:avLst>
                <a:gd name="adj" fmla="val 10000"/>
              </a:avLst>
            </a:prstGeom>
            <a:solidFill>
              <a:srgbClr val="EEEBE6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 descr="Flask">
              <a:extLst>
                <a:ext uri="{FF2B5EF4-FFF2-40B4-BE49-F238E27FC236}">
                  <a16:creationId xmlns:a16="http://schemas.microsoft.com/office/drawing/2014/main" id="{549FFF8F-7165-D146-C05F-9ACC2991B1B0}"/>
                </a:ext>
              </a:extLst>
            </p:cNvPr>
            <p:cNvSpPr/>
            <p:nvPr/>
          </p:nvSpPr>
          <p:spPr>
            <a:xfrm>
              <a:off x="1511392" y="1361286"/>
              <a:ext cx="528950" cy="5289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40953B-9ABA-DE9D-4DBE-F83B3090BD07}"/>
                </a:ext>
              </a:extLst>
            </p:cNvPr>
            <p:cNvGrpSpPr/>
            <p:nvPr/>
          </p:nvGrpSpPr>
          <p:grpSpPr>
            <a:xfrm>
              <a:off x="2331265" y="1144897"/>
              <a:ext cx="8640264" cy="961727"/>
              <a:chOff x="1110795" y="1897"/>
              <a:chExt cx="8640264" cy="96172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EDD354-1D50-779B-831F-FAE37791A0FD}"/>
                  </a:ext>
                </a:extLst>
              </p:cNvPr>
              <p:cNvSpPr/>
              <p:nvPr/>
            </p:nvSpPr>
            <p:spPr>
              <a:xfrm>
                <a:off x="1110795" y="1897"/>
                <a:ext cx="8640264" cy="96172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3CFFB6-92AF-F004-DA3A-FE34CDCFDB0D}"/>
                  </a:ext>
                </a:extLst>
              </p:cNvPr>
              <p:cNvSpPr txBox="1"/>
              <p:nvPr/>
            </p:nvSpPr>
            <p:spPr>
              <a:xfrm>
                <a:off x="1110795" y="1897"/>
                <a:ext cx="8640264" cy="961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783" tIns="101783" rIns="101783" bIns="101783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>
                    <a:latin typeface="Aptos"/>
                  </a:rPr>
                  <a:t>Bachelor of Science in Exercise Science</a:t>
                </a: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1D1953-2575-E7A4-A8B3-E5301FADABC6}"/>
                </a:ext>
              </a:extLst>
            </p:cNvPr>
            <p:cNvSpPr/>
            <p:nvPr/>
          </p:nvSpPr>
          <p:spPr>
            <a:xfrm>
              <a:off x="1220470" y="2347056"/>
              <a:ext cx="9751059" cy="961727"/>
            </a:xfrm>
            <a:prstGeom prst="roundRect">
              <a:avLst>
                <a:gd name="adj" fmla="val 10000"/>
              </a:avLst>
            </a:prstGeom>
            <a:solidFill>
              <a:srgbClr val="EEEBE6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 descr="Diploma">
              <a:extLst>
                <a:ext uri="{FF2B5EF4-FFF2-40B4-BE49-F238E27FC236}">
                  <a16:creationId xmlns:a16="http://schemas.microsoft.com/office/drawing/2014/main" id="{FF4FB991-5AB4-3F8A-87BE-D5AA1A51A944}"/>
                </a:ext>
              </a:extLst>
            </p:cNvPr>
            <p:cNvSpPr/>
            <p:nvPr/>
          </p:nvSpPr>
          <p:spPr>
            <a:xfrm>
              <a:off x="1511392" y="2563445"/>
              <a:ext cx="528950" cy="52895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F7D9CB-8FF2-DD77-E68C-31CDF9AB1213}"/>
                </a:ext>
              </a:extLst>
            </p:cNvPr>
            <p:cNvGrpSpPr/>
            <p:nvPr/>
          </p:nvGrpSpPr>
          <p:grpSpPr>
            <a:xfrm>
              <a:off x="2331265" y="2347056"/>
              <a:ext cx="8640264" cy="961727"/>
              <a:chOff x="1110795" y="1204056"/>
              <a:chExt cx="8640264" cy="96172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860ACD8-4D7F-EE43-752C-98B43F1707BA}"/>
                  </a:ext>
                </a:extLst>
              </p:cNvPr>
              <p:cNvSpPr/>
              <p:nvPr/>
            </p:nvSpPr>
            <p:spPr>
              <a:xfrm>
                <a:off x="1110795" y="1204056"/>
                <a:ext cx="8640264" cy="96172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63F194-A110-9FFB-E84C-6EA500C7FFB5}"/>
                  </a:ext>
                </a:extLst>
              </p:cNvPr>
              <p:cNvSpPr txBox="1"/>
              <p:nvPr/>
            </p:nvSpPr>
            <p:spPr>
              <a:xfrm>
                <a:off x="1110795" y="1204056"/>
                <a:ext cx="8640264" cy="961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783" tIns="101783" rIns="101783" bIns="101783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dirty="0"/>
                  <a:t>NCCA accredited Professional Trainer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4F05BC4-5E56-2EBD-3B39-671B5CEE26C1}"/>
                </a:ext>
              </a:extLst>
            </p:cNvPr>
            <p:cNvSpPr/>
            <p:nvPr/>
          </p:nvSpPr>
          <p:spPr>
            <a:xfrm>
              <a:off x="1220470" y="3549215"/>
              <a:ext cx="9751059" cy="961727"/>
            </a:xfrm>
            <a:prstGeom prst="roundRect">
              <a:avLst>
                <a:gd name="adj" fmla="val 10000"/>
              </a:avLst>
            </a:prstGeom>
            <a:solidFill>
              <a:srgbClr val="EEEBE6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 descr="Apple">
              <a:extLst>
                <a:ext uri="{FF2B5EF4-FFF2-40B4-BE49-F238E27FC236}">
                  <a16:creationId xmlns:a16="http://schemas.microsoft.com/office/drawing/2014/main" id="{BC4CB12E-0AEB-C34E-9A0D-CD1EAAC40000}"/>
                </a:ext>
              </a:extLst>
            </p:cNvPr>
            <p:cNvSpPr/>
            <p:nvPr/>
          </p:nvSpPr>
          <p:spPr>
            <a:xfrm>
              <a:off x="1511392" y="3765604"/>
              <a:ext cx="528950" cy="528950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2984CC-5C22-0621-C423-37EDD221DCE3}"/>
                </a:ext>
              </a:extLst>
            </p:cNvPr>
            <p:cNvGrpSpPr/>
            <p:nvPr/>
          </p:nvGrpSpPr>
          <p:grpSpPr>
            <a:xfrm>
              <a:off x="2331265" y="3549215"/>
              <a:ext cx="8640264" cy="961727"/>
              <a:chOff x="1110795" y="2406215"/>
              <a:chExt cx="8640264" cy="96172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A081A8-2552-548E-2A45-14D2939C266F}"/>
                  </a:ext>
                </a:extLst>
              </p:cNvPr>
              <p:cNvSpPr/>
              <p:nvPr/>
            </p:nvSpPr>
            <p:spPr>
              <a:xfrm>
                <a:off x="1110795" y="2406215"/>
                <a:ext cx="8640264" cy="96172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FC22D8-8836-0661-9D06-190AFCF56905}"/>
                  </a:ext>
                </a:extLst>
              </p:cNvPr>
              <p:cNvSpPr txBox="1"/>
              <p:nvPr/>
            </p:nvSpPr>
            <p:spPr>
              <a:xfrm>
                <a:off x="1110795" y="2406215"/>
                <a:ext cx="8640264" cy="961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783" tIns="101783" rIns="101783" bIns="101783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/>
                  <a:t>Health and Nutrition Coach</a:t>
                </a:r>
              </a:p>
            </p:txBody>
          </p: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266C9F8-06F1-80AF-E731-E29DCD5AE258}"/>
                </a:ext>
              </a:extLst>
            </p:cNvPr>
            <p:cNvSpPr/>
            <p:nvPr/>
          </p:nvSpPr>
          <p:spPr>
            <a:xfrm>
              <a:off x="1220470" y="4741546"/>
              <a:ext cx="9751059" cy="961727"/>
            </a:xfrm>
            <a:prstGeom prst="roundRect">
              <a:avLst>
                <a:gd name="adj" fmla="val 10000"/>
              </a:avLst>
            </a:prstGeom>
            <a:solidFill>
              <a:srgbClr val="EEEBE6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 descr="Needle">
              <a:extLst>
                <a:ext uri="{FF2B5EF4-FFF2-40B4-BE49-F238E27FC236}">
                  <a16:creationId xmlns:a16="http://schemas.microsoft.com/office/drawing/2014/main" id="{E580D8F8-2EE1-22CD-C709-404E3C34C542}"/>
                </a:ext>
              </a:extLst>
            </p:cNvPr>
            <p:cNvSpPr/>
            <p:nvPr/>
          </p:nvSpPr>
          <p:spPr>
            <a:xfrm>
              <a:off x="1511392" y="4967763"/>
              <a:ext cx="528950" cy="528950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8B88E8-32A3-3A61-7BA2-DE63A13018FE}"/>
                </a:ext>
              </a:extLst>
            </p:cNvPr>
            <p:cNvGrpSpPr/>
            <p:nvPr/>
          </p:nvGrpSpPr>
          <p:grpSpPr>
            <a:xfrm>
              <a:off x="2331265" y="4751375"/>
              <a:ext cx="8640264" cy="961727"/>
              <a:chOff x="1110795" y="3608375"/>
              <a:chExt cx="8640264" cy="96172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8F6589E-C330-965A-C763-66EDB9F3E48B}"/>
                  </a:ext>
                </a:extLst>
              </p:cNvPr>
              <p:cNvSpPr/>
              <p:nvPr/>
            </p:nvSpPr>
            <p:spPr>
              <a:xfrm>
                <a:off x="1110795" y="3608375"/>
                <a:ext cx="8640264" cy="96172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018A40-A20F-2FFE-DBC0-67D37BD5258D}"/>
                  </a:ext>
                </a:extLst>
              </p:cNvPr>
              <p:cNvSpPr txBox="1"/>
              <p:nvPr/>
            </p:nvSpPr>
            <p:spPr>
              <a:xfrm>
                <a:off x="1110795" y="3608375"/>
                <a:ext cx="8640264" cy="961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1783" tIns="101783" rIns="101783" bIns="101783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/>
                  <a:t>Diabetes Prevention Lifestyle Coach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102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F4D0-36B1-048C-04A3-F6FC987E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Foods</a:t>
            </a:r>
          </a:p>
        </p:txBody>
      </p:sp>
    </p:spTree>
    <p:extLst>
      <p:ext uri="{BB962C8B-B14F-4D97-AF65-F5344CB8AC3E}">
        <p14:creationId xmlns:p14="http://schemas.microsoft.com/office/powerpoint/2010/main" val="102839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FA34-E67E-A62F-4E07-996A661C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27" y="1755648"/>
            <a:ext cx="5194427" cy="139903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BC Whyte Black"/>
              </a:rPr>
              <a:t>Processed Foods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B5031-3FBF-F5D9-EB96-53C52E963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528" y="3218688"/>
            <a:ext cx="5194427" cy="13990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latin typeface="Aptos"/>
              </a:rPr>
              <a:t>Foods that have changed from their natural state.</a:t>
            </a:r>
          </a:p>
          <a:p>
            <a:r>
              <a:rPr lang="en-US" sz="1600" dirty="0">
                <a:latin typeface="Aptos"/>
              </a:rPr>
              <a:t>United States Department of Agricultural (USDA) Definition: </a:t>
            </a:r>
          </a:p>
          <a:p>
            <a:r>
              <a:rPr lang="en-US" sz="1600" dirty="0">
                <a:latin typeface="Aptos"/>
              </a:rPr>
              <a:t>Any raw agricultural commodity that has been subject </a:t>
            </a:r>
            <a:br>
              <a:rPr lang="en-US" sz="1600" dirty="0">
                <a:latin typeface="Aptos"/>
              </a:rPr>
            </a:br>
            <a:r>
              <a:rPr lang="en-US" sz="1600">
                <a:latin typeface="Aptos"/>
              </a:rPr>
              <a:t>to </a:t>
            </a:r>
            <a:r>
              <a:rPr lang="en-US" sz="1600" dirty="0">
                <a:latin typeface="Aptos"/>
              </a:rPr>
              <a:t>various procedures that alter the food from its </a:t>
            </a:r>
            <a:br>
              <a:rPr lang="en-US" sz="1600" dirty="0">
                <a:latin typeface="Aptos"/>
              </a:rPr>
            </a:br>
            <a:r>
              <a:rPr lang="en-US" sz="1600">
                <a:latin typeface="Aptos"/>
              </a:rPr>
              <a:t>natural </a:t>
            </a:r>
            <a:r>
              <a:rPr lang="en-US" sz="1600" dirty="0">
                <a:latin typeface="Aptos"/>
              </a:rPr>
              <a:t>state.</a:t>
            </a:r>
          </a:p>
          <a:p>
            <a:endParaRPr lang="en-US" sz="1600" dirty="0">
              <a:latin typeface="Aptos"/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C67438EC-E977-A6A8-ADFA-E7BA6A3E0D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0" b="-25000"/>
          <a:stretch>
            <a:fillRect/>
          </a:stretch>
        </p:blipFill>
        <p:spPr>
          <a:xfrm>
            <a:off x="137652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3882-A3E4-B2C3-FDFA-9A35399A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689910"/>
            <a:ext cx="8939784" cy="1225864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BC Whyte Heavy"/>
              </a:rPr>
              <a:t>Group 3 and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F3A3-DCE7-317A-FC2C-AD433CA3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2065494"/>
            <a:ext cx="4687334" cy="28826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Group 3: </a:t>
            </a:r>
            <a:r>
              <a:rPr lang="en-US" sz="2000" u="sng" dirty="0"/>
              <a:t>Processed Foods</a:t>
            </a:r>
          </a:p>
          <a:p>
            <a:pPr fontAlgn="ctr"/>
            <a:r>
              <a:rPr lang="en-US" sz="1600" b="0" dirty="0">
                <a:solidFill>
                  <a:srgbClr val="1E4415"/>
                </a:solidFill>
              </a:rPr>
              <a:t>These foods involve combining unprocessed or minimally processed foods with culinary ingredients. </a:t>
            </a:r>
          </a:p>
          <a:p>
            <a:r>
              <a:rPr lang="en-US" sz="2000" dirty="0"/>
              <a:t>Examples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1E4415"/>
                </a:solidFill>
                <a:latin typeface="Aptos"/>
              </a:rPr>
              <a:t>Canned vegetables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1E4415"/>
                </a:solidFill>
                <a:latin typeface="Aptos"/>
              </a:rPr>
              <a:t>Fruits in syrup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1E4415"/>
                </a:solidFill>
                <a:latin typeface="Aptos"/>
              </a:rPr>
              <a:t>Salted nuts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1E4415"/>
                </a:solidFill>
                <a:latin typeface="Aptos"/>
              </a:rPr>
              <a:t>Cheese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1E4415"/>
                </a:solidFill>
                <a:latin typeface="Aptos"/>
              </a:rPr>
              <a:t>Freshly made bread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5C8C69-9FCE-5DFE-9F4E-501BAC573BF9}"/>
              </a:ext>
            </a:extLst>
          </p:cNvPr>
          <p:cNvSpPr txBox="1">
            <a:spLocks/>
          </p:cNvSpPr>
          <p:nvPr/>
        </p:nvSpPr>
        <p:spPr>
          <a:xfrm>
            <a:off x="5739774" y="2065493"/>
            <a:ext cx="4687334" cy="2882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DA12D"/>
              </a:buClr>
              <a:buFontTx/>
              <a:buNone/>
              <a:defRPr sz="1800" b="1" i="0" kern="120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  <a:cs typeface="+mn-cs"/>
              </a:defRPr>
            </a:lvl1pPr>
            <a:lvl2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A12D"/>
              </a:buClr>
              <a:buSzTx/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Group 4: </a:t>
            </a:r>
            <a:r>
              <a:rPr lang="en-US" sz="2000" u="sng" dirty="0"/>
              <a:t>Ultra Processed foods</a:t>
            </a:r>
          </a:p>
          <a:p>
            <a:pPr fontAlgn="ctr"/>
            <a:r>
              <a:rPr lang="en-US" sz="1600" b="0" dirty="0">
                <a:solidFill>
                  <a:srgbClr val="1E4415"/>
                </a:solidFill>
              </a:rPr>
              <a:t>These are industrially formulated food products with many added ingredients, including additives like preservatives, flavorings, and colorings. </a:t>
            </a:r>
          </a:p>
          <a:p>
            <a:pPr fontAlgn="ctr"/>
            <a:r>
              <a:rPr lang="en-US" sz="2000" dirty="0"/>
              <a:t>Examples include: </a:t>
            </a:r>
          </a:p>
          <a:p>
            <a:pPr lvl="1" fontAlgn="ctr"/>
            <a:r>
              <a:rPr lang="en-US" sz="1600" dirty="0">
                <a:latin typeface="Aptos"/>
              </a:rPr>
              <a:t>Carbonated drinks</a:t>
            </a:r>
          </a:p>
          <a:p>
            <a:pPr lvl="1" fontAlgn="ctr"/>
            <a:r>
              <a:rPr lang="en-US" sz="1600" dirty="0">
                <a:latin typeface="Aptos"/>
              </a:rPr>
              <a:t>Packaged snacks/foods</a:t>
            </a:r>
          </a:p>
          <a:p>
            <a:pPr lvl="1" fontAlgn="ctr"/>
            <a:r>
              <a:rPr lang="en-US" sz="1600" dirty="0">
                <a:latin typeface="Aptos"/>
              </a:rPr>
              <a:t>Boxed foods</a:t>
            </a:r>
          </a:p>
          <a:p>
            <a:pPr lvl="1" fontAlgn="ctr"/>
            <a:r>
              <a:rPr lang="en-US" sz="1600" dirty="0">
                <a:latin typeface="Aptos"/>
              </a:rPr>
              <a:t>Frozen meals</a:t>
            </a:r>
          </a:p>
          <a:p>
            <a:pPr lvl="1" fontAlgn="ctr"/>
            <a:r>
              <a:rPr lang="en-US" sz="1600" dirty="0">
                <a:latin typeface="Aptos"/>
              </a:rPr>
              <a:t>Sweets</a:t>
            </a:r>
            <a:r>
              <a:rPr lang="en-US" sz="1800" dirty="0">
                <a:latin typeface="Apto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082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13D94-4DCC-CB49-4215-6D5926AA7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364A-11CE-E107-0CF6-4F1903EE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972554"/>
            <a:ext cx="4687334" cy="28826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Group 1 – </a:t>
            </a:r>
            <a:r>
              <a:rPr lang="en-US" sz="2000" u="sng" dirty="0"/>
              <a:t>Unprocessed or Minimally Processed</a:t>
            </a:r>
          </a:p>
          <a:p>
            <a:r>
              <a:rPr lang="en-US" sz="1600" b="0" dirty="0">
                <a:solidFill>
                  <a:srgbClr val="1E4415"/>
                </a:solidFill>
                <a:latin typeface="ABC Whyte Black"/>
              </a:rPr>
              <a:t>These are foods in their natural state, or with minor changes like washing, cleaning, or freezing.</a:t>
            </a:r>
          </a:p>
          <a:p>
            <a:r>
              <a:rPr lang="en-US" sz="2000" dirty="0"/>
              <a:t>Examples include: </a:t>
            </a:r>
          </a:p>
          <a:p>
            <a:pPr lvl="1"/>
            <a:r>
              <a:rPr lang="en-US" sz="1600" dirty="0">
                <a:latin typeface="Aptos"/>
              </a:rPr>
              <a:t>Fresh fruits and vegetables</a:t>
            </a:r>
          </a:p>
          <a:p>
            <a:pPr lvl="1"/>
            <a:r>
              <a:rPr lang="en-US" sz="1600" dirty="0">
                <a:latin typeface="Aptos"/>
              </a:rPr>
              <a:t>Whole grains</a:t>
            </a:r>
          </a:p>
          <a:p>
            <a:pPr lvl="1"/>
            <a:r>
              <a:rPr lang="en-US" sz="1600" dirty="0">
                <a:latin typeface="Aptos"/>
              </a:rPr>
              <a:t>Eggs</a:t>
            </a:r>
          </a:p>
          <a:p>
            <a:pPr lvl="1"/>
            <a:r>
              <a:rPr lang="en-US" sz="1600" dirty="0">
                <a:latin typeface="Aptos"/>
              </a:rPr>
              <a:t>Meat that hasn't been altered beyond basic preparation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A06CC3-F70C-5850-753D-11407CAED0C4}"/>
              </a:ext>
            </a:extLst>
          </p:cNvPr>
          <p:cNvSpPr txBox="1">
            <a:spLocks/>
          </p:cNvSpPr>
          <p:nvPr/>
        </p:nvSpPr>
        <p:spPr>
          <a:xfrm>
            <a:off x="5739774" y="1972553"/>
            <a:ext cx="4687334" cy="2882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DA12D"/>
              </a:buClr>
              <a:buFontTx/>
              <a:buNone/>
              <a:defRPr sz="1800" b="1" i="0" kern="120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  <a:cs typeface="+mn-cs"/>
              </a:defRPr>
            </a:lvl1pPr>
            <a:lvl2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A12D"/>
              </a:buClr>
              <a:buSzTx/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Group 2 – </a:t>
            </a:r>
            <a:r>
              <a:rPr lang="en-US" sz="2000" u="sng" dirty="0"/>
              <a:t>Processed Culinary Ingredients </a:t>
            </a:r>
          </a:p>
          <a:p>
            <a:r>
              <a:rPr lang="en-US" sz="1600" b="0" dirty="0">
                <a:solidFill>
                  <a:srgbClr val="1E4415"/>
                </a:solidFill>
              </a:rPr>
              <a:t>These are ingredients derived from whole foods through processing and are used in cooking rather than eaten on their own. </a:t>
            </a:r>
          </a:p>
          <a:p>
            <a:r>
              <a:rPr lang="en-US" sz="2000" dirty="0"/>
              <a:t>Examples include:</a:t>
            </a:r>
          </a:p>
          <a:p>
            <a:pPr marL="951865" lvl="1" indent="-342900"/>
            <a:r>
              <a:rPr lang="en-US" sz="1600" dirty="0">
                <a:latin typeface="Aptos"/>
              </a:rPr>
              <a:t>Oil</a:t>
            </a:r>
          </a:p>
          <a:p>
            <a:pPr marL="951865" lvl="1" indent="-342900"/>
            <a:r>
              <a:rPr lang="en-US" sz="1600" dirty="0">
                <a:latin typeface="Aptos"/>
              </a:rPr>
              <a:t>Butter</a:t>
            </a:r>
          </a:p>
          <a:p>
            <a:pPr marL="951865" lvl="1" indent="-342900"/>
            <a:r>
              <a:rPr lang="en-US" sz="1600" dirty="0">
                <a:latin typeface="Aptos"/>
              </a:rPr>
              <a:t>Sugar</a:t>
            </a:r>
          </a:p>
          <a:p>
            <a:pPr marL="951865" lvl="1" indent="-342900"/>
            <a:r>
              <a:rPr lang="en-US" sz="1600" dirty="0">
                <a:latin typeface="Aptos"/>
              </a:rPr>
              <a:t>Salt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E78B8-7BE0-CF8F-C25F-27C18A7D1B02}"/>
              </a:ext>
            </a:extLst>
          </p:cNvPr>
          <p:cNvSpPr txBox="1">
            <a:spLocks/>
          </p:cNvSpPr>
          <p:nvPr/>
        </p:nvSpPr>
        <p:spPr>
          <a:xfrm>
            <a:off x="356616" y="689910"/>
            <a:ext cx="8939784" cy="1225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8000" b="1" i="0" kern="120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  <a:cs typeface="+mj-cs"/>
              </a:defRPr>
            </a:lvl1pPr>
          </a:lstStyle>
          <a:p>
            <a:r>
              <a:rPr lang="en-US" sz="5400" dirty="0">
                <a:latin typeface="ABC Whyte Heavy"/>
              </a:rPr>
              <a:t>Group 1 and 2</a:t>
            </a:r>
          </a:p>
        </p:txBody>
      </p:sp>
    </p:spTree>
    <p:extLst>
      <p:ext uri="{BB962C8B-B14F-4D97-AF65-F5344CB8AC3E}">
        <p14:creationId xmlns:p14="http://schemas.microsoft.com/office/powerpoint/2010/main" val="149619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638E-C19E-B77B-5615-57C5CB0A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Nutrition Labels for your Health</a:t>
            </a:r>
          </a:p>
        </p:txBody>
      </p:sp>
    </p:spTree>
    <p:extLst>
      <p:ext uri="{BB962C8B-B14F-4D97-AF65-F5344CB8AC3E}">
        <p14:creationId xmlns:p14="http://schemas.microsoft.com/office/powerpoint/2010/main" val="138485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close-up of a nutrition label&#10;&#10;AI-generated content may be incorrect.">
            <a:extLst>
              <a:ext uri="{FF2B5EF4-FFF2-40B4-BE49-F238E27FC236}">
                <a16:creationId xmlns:a16="http://schemas.microsoft.com/office/drawing/2014/main" id="{F8F6AFAE-30D9-0EA4-D5F9-F3B05A7C26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5614" r="125" b="3860"/>
          <a:stretch>
            <a:fillRect/>
          </a:stretch>
        </p:blipFill>
        <p:spPr>
          <a:xfrm>
            <a:off x="2579503" y="1423766"/>
            <a:ext cx="7043796" cy="457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49F5238-B08A-23D7-A29B-827AFD0A5F6D}"/>
              </a:ext>
            </a:extLst>
          </p:cNvPr>
          <p:cNvSpPr txBox="1">
            <a:spLocks/>
          </p:cNvSpPr>
          <p:nvPr/>
        </p:nvSpPr>
        <p:spPr>
          <a:xfrm>
            <a:off x="389061" y="229858"/>
            <a:ext cx="11291662" cy="1022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  <a:cs typeface="+mj-cs"/>
              </a:defRPr>
            </a:lvl1pPr>
          </a:lstStyle>
          <a:p>
            <a:r>
              <a:rPr lang="en-US" sz="5400" dirty="0">
                <a:latin typeface="ABC Whyte Black"/>
              </a:rPr>
              <a:t>Reading Nutrition Labels</a:t>
            </a:r>
          </a:p>
        </p:txBody>
      </p:sp>
    </p:spTree>
    <p:extLst>
      <p:ext uri="{BB962C8B-B14F-4D97-AF65-F5344CB8AC3E}">
        <p14:creationId xmlns:p14="http://schemas.microsoft.com/office/powerpoint/2010/main" val="194067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5276-934F-6B3B-96BF-C6CEC92E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3135-12F6-6EA1-CFB5-1CFF93B3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61" y="876672"/>
            <a:ext cx="11291662" cy="1022479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BC Whyte Black"/>
              </a:rPr>
              <a:t>for Blood Pressure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27D0C3-D5EC-C921-1340-2BEC5D9BE91E}"/>
              </a:ext>
            </a:extLst>
          </p:cNvPr>
          <p:cNvSpPr txBox="1">
            <a:spLocks/>
          </p:cNvSpPr>
          <p:nvPr/>
        </p:nvSpPr>
        <p:spPr>
          <a:xfrm>
            <a:off x="389061" y="229858"/>
            <a:ext cx="11291662" cy="1022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  <a:cs typeface="+mj-cs"/>
              </a:defRPr>
            </a:lvl1pPr>
          </a:lstStyle>
          <a:p>
            <a:r>
              <a:rPr lang="en-US" sz="5400" dirty="0">
                <a:latin typeface="ABC Whyte Black"/>
              </a:rPr>
              <a:t>Reading Nutrition Labels </a:t>
            </a:r>
          </a:p>
        </p:txBody>
      </p:sp>
      <p:pic>
        <p:nvPicPr>
          <p:cNvPr id="5" name="Picture 4" descr="A close-up of a nutrition label&#10;&#10;AI-generated content may be incorrect.">
            <a:extLst>
              <a:ext uri="{FF2B5EF4-FFF2-40B4-BE49-F238E27FC236}">
                <a16:creationId xmlns:a16="http://schemas.microsoft.com/office/drawing/2014/main" id="{CBBC14C2-AE39-ED8A-1CFB-BB894E47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03" y="2026278"/>
            <a:ext cx="5512042" cy="402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93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AT_presentation_v3[13]  -  Read-Only" id="{6E42AA83-CFD2-824E-9886-CBF802C75966}" vid="{1AD2C83B-EE26-024E-B5DA-AF3A674981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8676bf-d5d3-42ea-bbab-14b42fdb4daf">
      <Terms xmlns="http://schemas.microsoft.com/office/infopath/2007/PartnerControls"/>
    </lcf76f155ced4ddcb4097134ff3c332f>
    <TaxCatchAll xmlns="001dcb4a-441a-45cb-8967-64a5bf2d22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6383458D9A241A89A4485D04239F6" ma:contentTypeVersion="15" ma:contentTypeDescription="Create a new document." ma:contentTypeScope="" ma:versionID="7c3f9609087eeb1e5ecce1fa2386cb1a">
  <xsd:schema xmlns:xsd="http://www.w3.org/2001/XMLSchema" xmlns:xs="http://www.w3.org/2001/XMLSchema" xmlns:p="http://schemas.microsoft.com/office/2006/metadata/properties" xmlns:ns2="e98676bf-d5d3-42ea-bbab-14b42fdb4daf" xmlns:ns3="001dcb4a-441a-45cb-8967-64a5bf2d22da" targetNamespace="http://schemas.microsoft.com/office/2006/metadata/properties" ma:root="true" ma:fieldsID="b24377d6b4e93e764e68b14b51913dc2" ns2:_="" ns3:_="">
    <xsd:import namespace="e98676bf-d5d3-42ea-bbab-14b42fdb4daf"/>
    <xsd:import namespace="001dcb4a-441a-45cb-8967-64a5bf2d22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676bf-d5d3-42ea-bbab-14b42fdb4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377ae69-9df0-4bf8-879d-b07713266c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dcb4a-441a-45cb-8967-64a5bf2d22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36906df-2344-4931-894f-788252a78eda}" ma:internalName="TaxCatchAll" ma:showField="CatchAllData" ma:web="001dcb4a-441a-45cb-8967-64a5bf2d22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AB535D-2E18-4FAC-87A9-6C25FAB20F46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01dcb4a-441a-45cb-8967-64a5bf2d22da"/>
    <ds:schemaRef ds:uri="e98676bf-d5d3-42ea-bbab-14b42fdb4daf"/>
  </ds:schemaRefs>
</ds:datastoreItem>
</file>

<file path=customXml/itemProps2.xml><?xml version="1.0" encoding="utf-8"?>
<ds:datastoreItem xmlns:ds="http://schemas.openxmlformats.org/officeDocument/2006/customXml" ds:itemID="{0897D40E-AFD0-497C-AD85-19A4795353D5}">
  <ds:schemaRefs>
    <ds:schemaRef ds:uri="001dcb4a-441a-45cb-8967-64a5bf2d22da"/>
    <ds:schemaRef ds:uri="e98676bf-d5d3-42ea-bbab-14b42fdb4d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4AFA00-8854-41BB-80D4-7C36E56A3C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2050</TotalTime>
  <Words>633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Fresh Fruits, Vegetables, Herbs, and Physical Activity</vt:lpstr>
      <vt:lpstr>Astria Goolsby, Owner of Verve Health Station</vt:lpstr>
      <vt:lpstr>Processed Foods</vt:lpstr>
      <vt:lpstr>Processed Foods</vt:lpstr>
      <vt:lpstr>Group 3 and 4</vt:lpstr>
      <vt:lpstr>PowerPoint Presentation</vt:lpstr>
      <vt:lpstr>Reading Nutrition Labels for your Health</vt:lpstr>
      <vt:lpstr>PowerPoint Presentation</vt:lpstr>
      <vt:lpstr>for Blood Pressure</vt:lpstr>
      <vt:lpstr>for Glucose Control </vt:lpstr>
      <vt:lpstr>for Good Cholesterol</vt:lpstr>
      <vt:lpstr>Benefits of Fresh Fruits and Vegetables</vt:lpstr>
      <vt:lpstr>Benefits of Fresh Fruits and Vegetables</vt:lpstr>
      <vt:lpstr>PowerPoint Presentation</vt:lpstr>
      <vt:lpstr>PowerPoint Presentation</vt:lpstr>
      <vt:lpstr>Making an Action Plan for Lifestyle Change</vt:lpstr>
      <vt:lpstr>PowerPoint Presentation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Schanelle Saldanha (Omnicom)</dc:creator>
  <cp:lastModifiedBy>Nina Prater</cp:lastModifiedBy>
  <cp:revision>217</cp:revision>
  <dcterms:created xsi:type="dcterms:W3CDTF">2025-12-03T20:54:09Z</dcterms:created>
  <dcterms:modified xsi:type="dcterms:W3CDTF">2026-01-30T16:20:12Z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0x0101004AB6383458D9A241A89A4485D04239F6</vt:lpwstr>
  </property>
  <property fmtid="{D5CDD505-2E9C-101B-9397-08002B2CF9AE}" pid="3" name="MediaServiceImageTags">
    <vt:lpwstr/>
  </property>
  <property fmtid="{D5CDD505-2E9C-101B-9397-08002B2CF9AE}" pid="4" name="MSIP_Label_a844c618-538c-404a-b2f6-f58b5e4f4fae_Enabled">
    <vt:lpwstr>true</vt:lpwstr>
  </property>
  <property fmtid="{D5CDD505-2E9C-101B-9397-08002B2CF9AE}" pid="5" name="MSIP_Label_a844c618-538c-404a-b2f6-f58b5e4f4fae_SetDate">
    <vt:lpwstr>2025-11-24T17:10:01Z</vt:lpwstr>
  </property>
  <property fmtid="{D5CDD505-2E9C-101B-9397-08002B2CF9AE}" pid="6" name="MSIP_Label_a844c618-538c-404a-b2f6-f58b5e4f4fae_Method">
    <vt:lpwstr>Privileged</vt:lpwstr>
  </property>
  <property fmtid="{D5CDD505-2E9C-101B-9397-08002B2CF9AE}" pid="7" name="MSIP_Label_a844c618-538c-404a-b2f6-f58b5e4f4fae_Name">
    <vt:lpwstr>Public</vt:lpwstr>
  </property>
  <property fmtid="{D5CDD505-2E9C-101B-9397-08002B2CF9AE}" pid="8" name="MSIP_Label_a844c618-538c-404a-b2f6-f58b5e4f4fae_SiteId">
    <vt:lpwstr>41eb501a-f671-4ce0-a5bf-b64168c3705f</vt:lpwstr>
  </property>
  <property fmtid="{D5CDD505-2E9C-101B-9397-08002B2CF9AE}" pid="9" name="MSIP_Label_a844c618-538c-404a-b2f6-f58b5e4f4fae_ActionId">
    <vt:lpwstr>a06d6438-6353-4f6c-ad4c-647add5cba3d</vt:lpwstr>
  </property>
  <property fmtid="{D5CDD505-2E9C-101B-9397-08002B2CF9AE}" pid="10" name="MSIP_Label_a844c618-538c-404a-b2f6-f58b5e4f4fae_ContentBits">
    <vt:lpwstr>0</vt:lpwstr>
  </property>
  <property fmtid="{D5CDD505-2E9C-101B-9397-08002B2CF9AE}" pid="11" name="MSIP_Label_a844c618-538c-404a-b2f6-f58b5e4f4fae_Tag">
    <vt:lpwstr>50, 0, 1, 1</vt:lpwstr>
  </property>
</Properties>
</file>